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8" r:id="rId1"/>
    <p:sldMasterId id="2147489205" r:id="rId2"/>
    <p:sldMasterId id="2147489772" r:id="rId3"/>
    <p:sldMasterId id="2147489789" r:id="rId4"/>
    <p:sldMasterId id="2147489791" r:id="rId5"/>
    <p:sldMasterId id="2147489794" r:id="rId6"/>
  </p:sldMasterIdLst>
  <p:notesMasterIdLst>
    <p:notesMasterId r:id="rId20"/>
  </p:notesMasterIdLst>
  <p:handoutMasterIdLst>
    <p:handoutMasterId r:id="rId21"/>
  </p:handoutMasterIdLst>
  <p:sldIdLst>
    <p:sldId id="321" r:id="rId7"/>
    <p:sldId id="329" r:id="rId8"/>
    <p:sldId id="338" r:id="rId9"/>
    <p:sldId id="345" r:id="rId10"/>
    <p:sldId id="339" r:id="rId11"/>
    <p:sldId id="346" r:id="rId12"/>
    <p:sldId id="350" r:id="rId13"/>
    <p:sldId id="340" r:id="rId14"/>
    <p:sldId id="347" r:id="rId15"/>
    <p:sldId id="341" r:id="rId16"/>
    <p:sldId id="343" r:id="rId17"/>
    <p:sldId id="348" r:id="rId18"/>
    <p:sldId id="349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4B3000-F86F-4E06-90C8-D51660F670BA}" type="datetimeFigureOut">
              <a:rPr lang="en-US"/>
              <a:pPr>
                <a:defRPr/>
              </a:pPr>
              <a:t>4/2/2015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B19566-3C96-43BB-B031-3B8BFA79E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40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70C59E-05CF-4211-ABF5-582E2871F818}" type="datetimeFigureOut">
              <a:rPr lang="en-US"/>
              <a:pPr>
                <a:defRPr/>
              </a:pPr>
              <a:t>4/2/2015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815CA58-6102-4E79-9B68-A5FCEA640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811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650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3638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3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550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DE1E9F-7A94-4C68-A360-55ED0A2F0CA4}" type="slidenum">
              <a:rPr lang="en-US" altLang="en-US" smtClean="0">
                <a:solidFill>
                  <a:srgbClr val="000000"/>
                </a:solidFill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650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3638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3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550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8C5AC7-BA16-4B94-9241-83E195BC11D4}" type="slidenum">
              <a:rPr lang="en-US" altLang="en-US" smtClean="0">
                <a:solidFill>
                  <a:srgbClr val="000000"/>
                </a:solidFill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650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3638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3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550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9DFF43-A87B-45EC-AF53-8A3BA934465C}" type="slidenum">
              <a:rPr lang="en-US" altLang="en-US" smtClean="0">
                <a:solidFill>
                  <a:srgbClr val="000000"/>
                </a:solidFill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AABD97E9-D900-4184-B93D-BF32EF033062}" type="datetimeFigureOut">
              <a:rPr lang="en-US"/>
              <a:pPr>
                <a:defRPr/>
              </a:pPr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12E2D950-7B94-494F-9BDF-526AF2DB3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78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97A2517B-B9DA-4538-A798-697FDCC49B2B}" type="datetimeFigureOut">
              <a:rPr lang="en-US"/>
              <a:pPr>
                <a:defRPr/>
              </a:pPr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E9D3B140-8C32-4900-9B72-BC55A32E9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11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A0657402-93EA-4C72-A1F2-B5AB4413755F}" type="datetimeFigureOut">
              <a:rPr lang="en-US"/>
              <a:pPr>
                <a:defRPr/>
              </a:pPr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44DD6DCD-B110-40C4-9035-777A5982F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96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8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54147 w 4848"/>
                  <a:gd name="T1" fmla="*/ 85151290 h 432"/>
                  <a:gd name="T2" fmla="*/ 0 w 4848"/>
                  <a:gd name="T3" fmla="*/ 85151290 h 432"/>
                  <a:gd name="T4" fmla="*/ 0 w 4848"/>
                  <a:gd name="T5" fmla="*/ 0 h 432"/>
                  <a:gd name="T6" fmla="*/ 54147 w 4848"/>
                  <a:gd name="T7" fmla="*/ 0 h 432"/>
                  <a:gd name="T8" fmla="*/ 54147 w 4848"/>
                  <a:gd name="T9" fmla="*/ 85151290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29 w 15"/>
                    <a:gd name="T1" fmla="*/ 3 h 23"/>
                    <a:gd name="T2" fmla="*/ 86 w 15"/>
                    <a:gd name="T3" fmla="*/ 3 h 23"/>
                    <a:gd name="T4" fmla="*/ 76 w 15"/>
                    <a:gd name="T5" fmla="*/ 3 h 23"/>
                    <a:gd name="T6" fmla="*/ 29 w 15"/>
                    <a:gd name="T7" fmla="*/ 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3 h 23"/>
                    <a:gd name="T2" fmla="*/ 25 w 20"/>
                    <a:gd name="T3" fmla="*/ 3 h 23"/>
                    <a:gd name="T4" fmla="*/ 7 w 20"/>
                    <a:gd name="T5" fmla="*/ 3 h 23"/>
                    <a:gd name="T6" fmla="*/ 3 w 20"/>
                    <a:gd name="T7" fmla="*/ 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30 w 30"/>
                    <a:gd name="T1" fmla="*/ 2 h 42"/>
                    <a:gd name="T2" fmla="*/ 8 w 30"/>
                    <a:gd name="T3" fmla="*/ 2 h 42"/>
                    <a:gd name="T4" fmla="*/ 0 w 30"/>
                    <a:gd name="T5" fmla="*/ 2 h 42"/>
                    <a:gd name="T6" fmla="*/ 30 w 30"/>
                    <a:gd name="T7" fmla="*/ 2 h 42"/>
                    <a:gd name="T8" fmla="*/ 44 w 30"/>
                    <a:gd name="T9" fmla="*/ 2 h 42"/>
                    <a:gd name="T10" fmla="*/ 42 w 30"/>
                    <a:gd name="T11" fmla="*/ 2 h 42"/>
                    <a:gd name="T12" fmla="*/ 30 w 30"/>
                    <a:gd name="T13" fmla="*/ 2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2 h 16"/>
                    <a:gd name="T2" fmla="*/ 3 w 25"/>
                    <a:gd name="T3" fmla="*/ 2 h 16"/>
                    <a:gd name="T4" fmla="*/ 15 w 25"/>
                    <a:gd name="T5" fmla="*/ 0 h 16"/>
                    <a:gd name="T6" fmla="*/ 15 w 25"/>
                    <a:gd name="T7" fmla="*/ 2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3 h 46"/>
                    <a:gd name="T2" fmla="*/ 30 w 65"/>
                    <a:gd name="T3" fmla="*/ 3 h 46"/>
                    <a:gd name="T4" fmla="*/ 42 w 65"/>
                    <a:gd name="T5" fmla="*/ 0 h 46"/>
                    <a:gd name="T6" fmla="*/ 58 w 65"/>
                    <a:gd name="T7" fmla="*/ 3 h 46"/>
                    <a:gd name="T8" fmla="*/ 32 w 65"/>
                    <a:gd name="T9" fmla="*/ 3 h 46"/>
                    <a:gd name="T10" fmla="*/ 12 w 65"/>
                    <a:gd name="T11" fmla="*/ 4 h 46"/>
                    <a:gd name="T12" fmla="*/ 8 w 65"/>
                    <a:gd name="T13" fmla="*/ 3 h 46"/>
                    <a:gd name="T14" fmla="*/ 12 w 65"/>
                    <a:gd name="T15" fmla="*/ 3 h 46"/>
                    <a:gd name="T16" fmla="*/ 14 w 65"/>
                    <a:gd name="T17" fmla="*/ 3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2 h 47"/>
                    <a:gd name="T2" fmla="*/ 18 w 69"/>
                    <a:gd name="T3" fmla="*/ 2 h 47"/>
                    <a:gd name="T4" fmla="*/ 38 w 69"/>
                    <a:gd name="T5" fmla="*/ 1 h 47"/>
                    <a:gd name="T6" fmla="*/ 50 w 69"/>
                    <a:gd name="T7" fmla="*/ 2 h 47"/>
                    <a:gd name="T8" fmla="*/ 36 w 69"/>
                    <a:gd name="T9" fmla="*/ 2 h 47"/>
                    <a:gd name="T10" fmla="*/ 28 w 69"/>
                    <a:gd name="T11" fmla="*/ 2 h 47"/>
                    <a:gd name="T12" fmla="*/ 22 w 69"/>
                    <a:gd name="T13" fmla="*/ 3 h 47"/>
                    <a:gd name="T14" fmla="*/ 16 w 69"/>
                    <a:gd name="T15" fmla="*/ 3 h 47"/>
                    <a:gd name="T16" fmla="*/ 12 w 69"/>
                    <a:gd name="T17" fmla="*/ 2 h 47"/>
                    <a:gd name="T18" fmla="*/ 0 w 69"/>
                    <a:gd name="T19" fmla="*/ 2 h 47"/>
                    <a:gd name="T20" fmla="*/ 0 w 69"/>
                    <a:gd name="T21" fmla="*/ 2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2 h 277"/>
                    <a:gd name="T2" fmla="*/ 36 w 355"/>
                    <a:gd name="T3" fmla="*/ 2 h 277"/>
                    <a:gd name="T4" fmla="*/ 46 w 355"/>
                    <a:gd name="T5" fmla="*/ 2 h 277"/>
                    <a:gd name="T6" fmla="*/ 76 w 355"/>
                    <a:gd name="T7" fmla="*/ 3 h 277"/>
                    <a:gd name="T8" fmla="*/ 92 w 355"/>
                    <a:gd name="T9" fmla="*/ 5 h 277"/>
                    <a:gd name="T10" fmla="*/ 122 w 355"/>
                    <a:gd name="T11" fmla="*/ 7 h 277"/>
                    <a:gd name="T12" fmla="*/ 136 w 355"/>
                    <a:gd name="T13" fmla="*/ 8 h 277"/>
                    <a:gd name="T14" fmla="*/ 148 w 355"/>
                    <a:gd name="T15" fmla="*/ 9 h 277"/>
                    <a:gd name="T16" fmla="*/ 154 w 355"/>
                    <a:gd name="T17" fmla="*/ 10 h 277"/>
                    <a:gd name="T18" fmla="*/ 176 w 355"/>
                    <a:gd name="T19" fmla="*/ 10 h 277"/>
                    <a:gd name="T20" fmla="*/ 170 w 355"/>
                    <a:gd name="T21" fmla="*/ 13 h 277"/>
                    <a:gd name="T22" fmla="*/ 177 w 355"/>
                    <a:gd name="T23" fmla="*/ 14 h 277"/>
                    <a:gd name="T24" fmla="*/ 184 w 355"/>
                    <a:gd name="T25" fmla="*/ 15 h 277"/>
                    <a:gd name="T26" fmla="*/ 202 w 355"/>
                    <a:gd name="T27" fmla="*/ 15 h 277"/>
                    <a:gd name="T28" fmla="*/ 222 w 355"/>
                    <a:gd name="T29" fmla="*/ 16 h 277"/>
                    <a:gd name="T30" fmla="*/ 240 w 355"/>
                    <a:gd name="T31" fmla="*/ 16 h 277"/>
                    <a:gd name="T32" fmla="*/ 258 w 355"/>
                    <a:gd name="T33" fmla="*/ 16 h 277"/>
                    <a:gd name="T34" fmla="*/ 282 w 355"/>
                    <a:gd name="T35" fmla="*/ 17 h 277"/>
                    <a:gd name="T36" fmla="*/ 300 w 355"/>
                    <a:gd name="T37" fmla="*/ 17 h 277"/>
                    <a:gd name="T38" fmla="*/ 338 w 355"/>
                    <a:gd name="T39" fmla="*/ 17 h 277"/>
                    <a:gd name="T40" fmla="*/ 328 w 355"/>
                    <a:gd name="T41" fmla="*/ 18 h 277"/>
                    <a:gd name="T42" fmla="*/ 308 w 355"/>
                    <a:gd name="T43" fmla="*/ 17 h 277"/>
                    <a:gd name="T44" fmla="*/ 286 w 355"/>
                    <a:gd name="T45" fmla="*/ 17 h 277"/>
                    <a:gd name="T46" fmla="*/ 274 w 355"/>
                    <a:gd name="T47" fmla="*/ 17 h 277"/>
                    <a:gd name="T48" fmla="*/ 238 w 355"/>
                    <a:gd name="T49" fmla="*/ 17 h 277"/>
                    <a:gd name="T50" fmla="*/ 220 w 355"/>
                    <a:gd name="T51" fmla="*/ 17 h 277"/>
                    <a:gd name="T52" fmla="*/ 172 w 355"/>
                    <a:gd name="T53" fmla="*/ 16 h 277"/>
                    <a:gd name="T54" fmla="*/ 160 w 355"/>
                    <a:gd name="T55" fmla="*/ 14 h 277"/>
                    <a:gd name="T56" fmla="*/ 126 w 355"/>
                    <a:gd name="T57" fmla="*/ 13 h 277"/>
                    <a:gd name="T58" fmla="*/ 108 w 355"/>
                    <a:gd name="T59" fmla="*/ 12 h 277"/>
                    <a:gd name="T60" fmla="*/ 94 w 355"/>
                    <a:gd name="T61" fmla="*/ 10 h 277"/>
                    <a:gd name="T62" fmla="*/ 68 w 355"/>
                    <a:gd name="T63" fmla="*/ 7 h 277"/>
                    <a:gd name="T64" fmla="*/ 64 w 355"/>
                    <a:gd name="T65" fmla="*/ 7 h 277"/>
                    <a:gd name="T66" fmla="*/ 58 w 355"/>
                    <a:gd name="T67" fmla="*/ 7 h 277"/>
                    <a:gd name="T68" fmla="*/ 54 w 355"/>
                    <a:gd name="T69" fmla="*/ 6 h 277"/>
                    <a:gd name="T70" fmla="*/ 38 w 355"/>
                    <a:gd name="T71" fmla="*/ 4 h 277"/>
                    <a:gd name="T72" fmla="*/ 20 w 355"/>
                    <a:gd name="T73" fmla="*/ 2 h 277"/>
                    <a:gd name="T74" fmla="*/ 4 w 355"/>
                    <a:gd name="T75" fmla="*/ 2 h 277"/>
                    <a:gd name="T76" fmla="*/ 10 w 355"/>
                    <a:gd name="T77" fmla="*/ 2 h 277"/>
                    <a:gd name="T78" fmla="*/ 10 w 355"/>
                    <a:gd name="T79" fmla="*/ 2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3 h 206"/>
                    <a:gd name="T2" fmla="*/ 66 w 156"/>
                    <a:gd name="T3" fmla="*/ 3 h 206"/>
                    <a:gd name="T4" fmla="*/ 68 w 156"/>
                    <a:gd name="T5" fmla="*/ 2 h 206"/>
                    <a:gd name="T6" fmla="*/ 94 w 156"/>
                    <a:gd name="T7" fmla="*/ 2 h 206"/>
                    <a:gd name="T8" fmla="*/ 120 w 156"/>
                    <a:gd name="T9" fmla="*/ 2 h 206"/>
                    <a:gd name="T10" fmla="*/ 126 w 156"/>
                    <a:gd name="T11" fmla="*/ 2 h 206"/>
                    <a:gd name="T12" fmla="*/ 138 w 156"/>
                    <a:gd name="T13" fmla="*/ 0 h 206"/>
                    <a:gd name="T14" fmla="*/ 164 w 156"/>
                    <a:gd name="T15" fmla="*/ 2 h 206"/>
                    <a:gd name="T16" fmla="*/ 160 w 156"/>
                    <a:gd name="T17" fmla="*/ 2 h 206"/>
                    <a:gd name="T18" fmla="*/ 140 w 156"/>
                    <a:gd name="T19" fmla="*/ 3 h 206"/>
                    <a:gd name="T20" fmla="*/ 146 w 156"/>
                    <a:gd name="T21" fmla="*/ 5 h 206"/>
                    <a:gd name="T22" fmla="*/ 156 w 156"/>
                    <a:gd name="T23" fmla="*/ 6 h 206"/>
                    <a:gd name="T24" fmla="*/ 160 w 156"/>
                    <a:gd name="T25" fmla="*/ 6 h 206"/>
                    <a:gd name="T26" fmla="*/ 142 w 156"/>
                    <a:gd name="T27" fmla="*/ 6 h 206"/>
                    <a:gd name="T28" fmla="*/ 130 w 156"/>
                    <a:gd name="T29" fmla="*/ 8 h 206"/>
                    <a:gd name="T30" fmla="*/ 118 w 156"/>
                    <a:gd name="T31" fmla="*/ 8 h 206"/>
                    <a:gd name="T32" fmla="*/ 114 w 156"/>
                    <a:gd name="T33" fmla="*/ 10 h 206"/>
                    <a:gd name="T34" fmla="*/ 102 w 156"/>
                    <a:gd name="T35" fmla="*/ 11 h 206"/>
                    <a:gd name="T36" fmla="*/ 96 w 156"/>
                    <a:gd name="T37" fmla="*/ 11 h 206"/>
                    <a:gd name="T38" fmla="*/ 76 w 156"/>
                    <a:gd name="T39" fmla="*/ 11 h 206"/>
                    <a:gd name="T40" fmla="*/ 72 w 156"/>
                    <a:gd name="T41" fmla="*/ 10 h 206"/>
                    <a:gd name="T42" fmla="*/ 60 w 156"/>
                    <a:gd name="T43" fmla="*/ 10 h 206"/>
                    <a:gd name="T44" fmla="*/ 42 w 156"/>
                    <a:gd name="T45" fmla="*/ 10 h 206"/>
                    <a:gd name="T46" fmla="*/ 28 w 156"/>
                    <a:gd name="T47" fmla="*/ 10 h 206"/>
                    <a:gd name="T48" fmla="*/ 10 w 156"/>
                    <a:gd name="T49" fmla="*/ 8 h 206"/>
                    <a:gd name="T50" fmla="*/ 4 w 156"/>
                    <a:gd name="T51" fmla="*/ 6 h 206"/>
                    <a:gd name="T52" fmla="*/ 0 w 156"/>
                    <a:gd name="T53" fmla="*/ 6 h 206"/>
                    <a:gd name="T54" fmla="*/ 20 w 156"/>
                    <a:gd name="T55" fmla="*/ 5 h 206"/>
                    <a:gd name="T56" fmla="*/ 32 w 156"/>
                    <a:gd name="T57" fmla="*/ 5 h 206"/>
                    <a:gd name="T58" fmla="*/ 34 w 156"/>
                    <a:gd name="T59" fmla="*/ 4 h 206"/>
                    <a:gd name="T60" fmla="*/ 52 w 156"/>
                    <a:gd name="T61" fmla="*/ 3 h 206"/>
                    <a:gd name="T62" fmla="*/ 54 w 156"/>
                    <a:gd name="T63" fmla="*/ 3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3 h 38"/>
                    <a:gd name="T2" fmla="*/ 18 w 109"/>
                    <a:gd name="T3" fmla="*/ 3 h 38"/>
                    <a:gd name="T4" fmla="*/ 46 w 109"/>
                    <a:gd name="T5" fmla="*/ 3 h 38"/>
                    <a:gd name="T6" fmla="*/ 86 w 109"/>
                    <a:gd name="T7" fmla="*/ 3 h 38"/>
                    <a:gd name="T8" fmla="*/ 104 w 109"/>
                    <a:gd name="T9" fmla="*/ 0 h 38"/>
                    <a:gd name="T10" fmla="*/ 90 w 109"/>
                    <a:gd name="T11" fmla="*/ 3 h 38"/>
                    <a:gd name="T12" fmla="*/ 74 w 109"/>
                    <a:gd name="T13" fmla="*/ 3 h 38"/>
                    <a:gd name="T14" fmla="*/ 42 w 109"/>
                    <a:gd name="T15" fmla="*/ 3 h 38"/>
                    <a:gd name="T16" fmla="*/ 14 w 109"/>
                    <a:gd name="T17" fmla="*/ 3 h 38"/>
                    <a:gd name="T18" fmla="*/ 4 w 109"/>
                    <a:gd name="T19" fmla="*/ 3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2 h 104"/>
                    <a:gd name="T2" fmla="*/ 18 w 76"/>
                    <a:gd name="T3" fmla="*/ 0 h 104"/>
                    <a:gd name="T4" fmla="*/ 34 w 76"/>
                    <a:gd name="T5" fmla="*/ 2 h 104"/>
                    <a:gd name="T6" fmla="*/ 48 w 76"/>
                    <a:gd name="T7" fmla="*/ 2 h 104"/>
                    <a:gd name="T8" fmla="*/ 38 w 76"/>
                    <a:gd name="T9" fmla="*/ 2 h 104"/>
                    <a:gd name="T10" fmla="*/ 40 w 76"/>
                    <a:gd name="T11" fmla="*/ 2 h 104"/>
                    <a:gd name="T12" fmla="*/ 44 w 76"/>
                    <a:gd name="T13" fmla="*/ 3 h 104"/>
                    <a:gd name="T14" fmla="*/ 38 w 76"/>
                    <a:gd name="T15" fmla="*/ 4 h 104"/>
                    <a:gd name="T16" fmla="*/ 34 w 76"/>
                    <a:gd name="T17" fmla="*/ 3 h 104"/>
                    <a:gd name="T18" fmla="*/ 22 w 76"/>
                    <a:gd name="T19" fmla="*/ 2 h 104"/>
                    <a:gd name="T20" fmla="*/ 28 w 76"/>
                    <a:gd name="T21" fmla="*/ 3 h 104"/>
                    <a:gd name="T22" fmla="*/ 30 w 76"/>
                    <a:gd name="T23" fmla="*/ 4 h 104"/>
                    <a:gd name="T24" fmla="*/ 20 w 76"/>
                    <a:gd name="T25" fmla="*/ 5 h 104"/>
                    <a:gd name="T26" fmla="*/ 12 w 76"/>
                    <a:gd name="T27" fmla="*/ 5 h 104"/>
                    <a:gd name="T28" fmla="*/ 8 w 76"/>
                    <a:gd name="T29" fmla="*/ 5 h 104"/>
                    <a:gd name="T30" fmla="*/ 0 w 76"/>
                    <a:gd name="T31" fmla="*/ 2 h 104"/>
                    <a:gd name="T32" fmla="*/ 2 w 76"/>
                    <a:gd name="T33" fmla="*/ 2 h 104"/>
                    <a:gd name="T34" fmla="*/ 8 w 76"/>
                    <a:gd name="T35" fmla="*/ 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2 h 61"/>
                    <a:gd name="T2" fmla="*/ 13 w 37"/>
                    <a:gd name="T3" fmla="*/ 0 h 61"/>
                    <a:gd name="T4" fmla="*/ 15 w 37"/>
                    <a:gd name="T5" fmla="*/ 2 h 61"/>
                    <a:gd name="T6" fmla="*/ 37 w 37"/>
                    <a:gd name="T7" fmla="*/ 2 h 61"/>
                    <a:gd name="T8" fmla="*/ 19 w 37"/>
                    <a:gd name="T9" fmla="*/ 2 h 61"/>
                    <a:gd name="T10" fmla="*/ 5 w 37"/>
                    <a:gd name="T11" fmla="*/ 2 h 61"/>
                    <a:gd name="T12" fmla="*/ 1 w 37"/>
                    <a:gd name="T13" fmla="*/ 2 h 61"/>
                    <a:gd name="T14" fmla="*/ 3 w 37"/>
                    <a:gd name="T15" fmla="*/ 2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15 w 49"/>
                    <a:gd name="T3" fmla="*/ 0 h 29"/>
                    <a:gd name="T4" fmla="*/ 28 w 49"/>
                    <a:gd name="T5" fmla="*/ 2 h 29"/>
                    <a:gd name="T6" fmla="*/ 21 w 49"/>
                    <a:gd name="T7" fmla="*/ 2 h 29"/>
                    <a:gd name="T8" fmla="*/ 3 w 49"/>
                    <a:gd name="T9" fmla="*/ 2 h 29"/>
                    <a:gd name="T10" fmla="*/ 7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6 h 48"/>
                    <a:gd name="T2" fmla="*/ 15 w 61"/>
                    <a:gd name="T3" fmla="*/ 4 h 48"/>
                    <a:gd name="T4" fmla="*/ 3 w 61"/>
                    <a:gd name="T5" fmla="*/ 4 h 48"/>
                    <a:gd name="T6" fmla="*/ 13 w 61"/>
                    <a:gd name="T7" fmla="*/ 4 h 48"/>
                    <a:gd name="T8" fmla="*/ 25 w 61"/>
                    <a:gd name="T9" fmla="*/ 0 h 48"/>
                    <a:gd name="T10" fmla="*/ 49 w 61"/>
                    <a:gd name="T11" fmla="*/ 4 h 48"/>
                    <a:gd name="T12" fmla="*/ 53 w 61"/>
                    <a:gd name="T13" fmla="*/ 4 h 48"/>
                    <a:gd name="T14" fmla="*/ 61 w 61"/>
                    <a:gd name="T15" fmla="*/ 5 h 48"/>
                    <a:gd name="T16" fmla="*/ 41 w 61"/>
                    <a:gd name="T17" fmla="*/ 6 h 48"/>
                    <a:gd name="T18" fmla="*/ 23 w 61"/>
                    <a:gd name="T19" fmla="*/ 8 h 48"/>
                    <a:gd name="T20" fmla="*/ 21 w 61"/>
                    <a:gd name="T21" fmla="*/ 6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2 h 182"/>
                    <a:gd name="T2" fmla="*/ 36 w 286"/>
                    <a:gd name="T3" fmla="*/ 2 h 182"/>
                    <a:gd name="T4" fmla="*/ 26 w 286"/>
                    <a:gd name="T5" fmla="*/ 2 h 182"/>
                    <a:gd name="T6" fmla="*/ 0 w 286"/>
                    <a:gd name="T7" fmla="*/ 2 h 182"/>
                    <a:gd name="T8" fmla="*/ 10 w 286"/>
                    <a:gd name="T9" fmla="*/ 2 h 182"/>
                    <a:gd name="T10" fmla="*/ 16 w 286"/>
                    <a:gd name="T11" fmla="*/ 4 h 182"/>
                    <a:gd name="T12" fmla="*/ 24 w 286"/>
                    <a:gd name="T13" fmla="*/ 2 h 182"/>
                    <a:gd name="T14" fmla="*/ 30 w 286"/>
                    <a:gd name="T15" fmla="*/ 2 h 182"/>
                    <a:gd name="T16" fmla="*/ 48 w 286"/>
                    <a:gd name="T17" fmla="*/ 3 h 182"/>
                    <a:gd name="T18" fmla="*/ 70 w 286"/>
                    <a:gd name="T19" fmla="*/ 4 h 182"/>
                    <a:gd name="T20" fmla="*/ 88 w 286"/>
                    <a:gd name="T21" fmla="*/ 4 h 182"/>
                    <a:gd name="T22" fmla="*/ 106 w 286"/>
                    <a:gd name="T23" fmla="*/ 6 h 182"/>
                    <a:gd name="T24" fmla="*/ 104 w 286"/>
                    <a:gd name="T25" fmla="*/ 7 h 182"/>
                    <a:gd name="T26" fmla="*/ 98 w 286"/>
                    <a:gd name="T27" fmla="*/ 9 h 182"/>
                    <a:gd name="T28" fmla="*/ 122 w 286"/>
                    <a:gd name="T29" fmla="*/ 7 h 182"/>
                    <a:gd name="T30" fmla="*/ 140 w 286"/>
                    <a:gd name="T31" fmla="*/ 9 h 182"/>
                    <a:gd name="T32" fmla="*/ 168 w 286"/>
                    <a:gd name="T33" fmla="*/ 9 h 182"/>
                    <a:gd name="T34" fmla="*/ 174 w 286"/>
                    <a:gd name="T35" fmla="*/ 9 h 182"/>
                    <a:gd name="T36" fmla="*/ 168 w 286"/>
                    <a:gd name="T37" fmla="*/ 9 h 182"/>
                    <a:gd name="T38" fmla="*/ 178 w 286"/>
                    <a:gd name="T39" fmla="*/ 9 h 182"/>
                    <a:gd name="T40" fmla="*/ 186 w 286"/>
                    <a:gd name="T41" fmla="*/ 7 h 182"/>
                    <a:gd name="T42" fmla="*/ 202 w 286"/>
                    <a:gd name="T43" fmla="*/ 7 h 182"/>
                    <a:gd name="T44" fmla="*/ 214 w 286"/>
                    <a:gd name="T45" fmla="*/ 7 h 182"/>
                    <a:gd name="T46" fmla="*/ 244 w 286"/>
                    <a:gd name="T47" fmla="*/ 11 h 182"/>
                    <a:gd name="T48" fmla="*/ 262 w 286"/>
                    <a:gd name="T49" fmla="*/ 11 h 182"/>
                    <a:gd name="T50" fmla="*/ 284 w 286"/>
                    <a:gd name="T51" fmla="*/ 11 h 182"/>
                    <a:gd name="T52" fmla="*/ 268 w 286"/>
                    <a:gd name="T53" fmla="*/ 9 h 182"/>
                    <a:gd name="T54" fmla="*/ 256 w 286"/>
                    <a:gd name="T55" fmla="*/ 9 h 182"/>
                    <a:gd name="T56" fmla="*/ 250 w 286"/>
                    <a:gd name="T57" fmla="*/ 7 h 182"/>
                    <a:gd name="T58" fmla="*/ 248 w 286"/>
                    <a:gd name="T59" fmla="*/ 7 h 182"/>
                    <a:gd name="T60" fmla="*/ 236 w 286"/>
                    <a:gd name="T61" fmla="*/ 7 h 182"/>
                    <a:gd name="T62" fmla="*/ 240 w 286"/>
                    <a:gd name="T63" fmla="*/ 6 h 182"/>
                    <a:gd name="T64" fmla="*/ 220 w 286"/>
                    <a:gd name="T65" fmla="*/ 5 h 182"/>
                    <a:gd name="T66" fmla="*/ 210 w 286"/>
                    <a:gd name="T67" fmla="*/ 4 h 182"/>
                    <a:gd name="T68" fmla="*/ 190 w 286"/>
                    <a:gd name="T69" fmla="*/ 3 h 182"/>
                    <a:gd name="T70" fmla="*/ 168 w 286"/>
                    <a:gd name="T71" fmla="*/ 2 h 182"/>
                    <a:gd name="T72" fmla="*/ 156 w 286"/>
                    <a:gd name="T73" fmla="*/ 2 h 182"/>
                    <a:gd name="T74" fmla="*/ 120 w 286"/>
                    <a:gd name="T75" fmla="*/ 2 h 182"/>
                    <a:gd name="T76" fmla="*/ 102 w 286"/>
                    <a:gd name="T77" fmla="*/ 2 h 182"/>
                    <a:gd name="T78" fmla="*/ 96 w 286"/>
                    <a:gd name="T79" fmla="*/ 0 h 182"/>
                    <a:gd name="T80" fmla="*/ 70 w 286"/>
                    <a:gd name="T81" fmla="*/ 2 h 182"/>
                    <a:gd name="T82" fmla="*/ 56 w 286"/>
                    <a:gd name="T83" fmla="*/ 2 h 182"/>
                    <a:gd name="T84" fmla="*/ 46 w 286"/>
                    <a:gd name="T85" fmla="*/ 2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3 h 78"/>
                    <a:gd name="T2" fmla="*/ 27 w 78"/>
                    <a:gd name="T3" fmla="*/ 4 h 78"/>
                    <a:gd name="T4" fmla="*/ 45 w 78"/>
                    <a:gd name="T5" fmla="*/ 2 h 78"/>
                    <a:gd name="T6" fmla="*/ 57 w 78"/>
                    <a:gd name="T7" fmla="*/ 2 h 78"/>
                    <a:gd name="T8" fmla="*/ 43 w 78"/>
                    <a:gd name="T9" fmla="*/ 2 h 78"/>
                    <a:gd name="T10" fmla="*/ 43 w 78"/>
                    <a:gd name="T11" fmla="*/ 2 h 78"/>
                    <a:gd name="T12" fmla="*/ 71 w 78"/>
                    <a:gd name="T13" fmla="*/ 2 h 78"/>
                    <a:gd name="T14" fmla="*/ 67 w 78"/>
                    <a:gd name="T15" fmla="*/ 3 h 78"/>
                    <a:gd name="T16" fmla="*/ 33 w 78"/>
                    <a:gd name="T17" fmla="*/ 5 h 78"/>
                    <a:gd name="T18" fmla="*/ 9 w 78"/>
                    <a:gd name="T19" fmla="*/ 4 h 78"/>
                    <a:gd name="T20" fmla="*/ 3 w 78"/>
                    <a:gd name="T21" fmla="*/ 4 h 78"/>
                    <a:gd name="T22" fmla="*/ 1 w 78"/>
                    <a:gd name="T23" fmla="*/ 3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2 h 18"/>
                    <a:gd name="T2" fmla="*/ 3 w 17"/>
                    <a:gd name="T3" fmla="*/ 2 h 18"/>
                    <a:gd name="T4" fmla="*/ 3 w 17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3 h 22"/>
                    <a:gd name="T2" fmla="*/ 14 w 26"/>
                    <a:gd name="T3" fmla="*/ 0 h 22"/>
                    <a:gd name="T4" fmla="*/ 14 w 26"/>
                    <a:gd name="T5" fmla="*/ 3 h 22"/>
                    <a:gd name="T6" fmla="*/ 8 w 26"/>
                    <a:gd name="T7" fmla="*/ 3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2 h 15"/>
                    <a:gd name="T2" fmla="*/ 10 w 20"/>
                    <a:gd name="T3" fmla="*/ 2 h 15"/>
                    <a:gd name="T4" fmla="*/ 9 w 20"/>
                    <a:gd name="T5" fmla="*/ 2 h 15"/>
                    <a:gd name="T6" fmla="*/ 7 w 20"/>
                    <a:gd name="T7" fmla="*/ 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2 h 15"/>
                    <a:gd name="T2" fmla="*/ 10 w 20"/>
                    <a:gd name="T3" fmla="*/ 2 h 15"/>
                    <a:gd name="T4" fmla="*/ 10 w 20"/>
                    <a:gd name="T5" fmla="*/ 2 h 15"/>
                    <a:gd name="T6" fmla="*/ 7 w 20"/>
                    <a:gd name="T7" fmla="*/ 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3 h 80"/>
                    <a:gd name="T2" fmla="*/ 14 w 80"/>
                    <a:gd name="T3" fmla="*/ 2 h 80"/>
                    <a:gd name="T4" fmla="*/ 26 w 80"/>
                    <a:gd name="T5" fmla="*/ 2 h 80"/>
                    <a:gd name="T6" fmla="*/ 48 w 80"/>
                    <a:gd name="T7" fmla="*/ 2 h 80"/>
                    <a:gd name="T8" fmla="*/ 58 w 80"/>
                    <a:gd name="T9" fmla="*/ 0 h 80"/>
                    <a:gd name="T10" fmla="*/ 80 w 80"/>
                    <a:gd name="T11" fmla="*/ 2 h 80"/>
                    <a:gd name="T12" fmla="*/ 70 w 80"/>
                    <a:gd name="T13" fmla="*/ 4 h 80"/>
                    <a:gd name="T14" fmla="*/ 54 w 80"/>
                    <a:gd name="T15" fmla="*/ 5 h 80"/>
                    <a:gd name="T16" fmla="*/ 48 w 80"/>
                    <a:gd name="T17" fmla="*/ 6 h 80"/>
                    <a:gd name="T18" fmla="*/ 32 w 80"/>
                    <a:gd name="T19" fmla="*/ 5 h 80"/>
                    <a:gd name="T20" fmla="*/ 38 w 80"/>
                    <a:gd name="T21" fmla="*/ 4 h 80"/>
                    <a:gd name="T22" fmla="*/ 30 w 80"/>
                    <a:gd name="T23" fmla="*/ 2 h 80"/>
                    <a:gd name="T24" fmla="*/ 20 w 80"/>
                    <a:gd name="T25" fmla="*/ 3 h 80"/>
                    <a:gd name="T26" fmla="*/ 8 w 80"/>
                    <a:gd name="T27" fmla="*/ 4 h 80"/>
                    <a:gd name="T28" fmla="*/ 0 w 80"/>
                    <a:gd name="T29" fmla="*/ 3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6 h 174"/>
                    <a:gd name="T2" fmla="*/ 26 w 94"/>
                    <a:gd name="T3" fmla="*/ 7 h 174"/>
                    <a:gd name="T4" fmla="*/ 32 w 94"/>
                    <a:gd name="T5" fmla="*/ 6 h 174"/>
                    <a:gd name="T6" fmla="*/ 52 w 94"/>
                    <a:gd name="T7" fmla="*/ 6 h 174"/>
                    <a:gd name="T8" fmla="*/ 46 w 94"/>
                    <a:gd name="T9" fmla="*/ 7 h 174"/>
                    <a:gd name="T10" fmla="*/ 66 w 94"/>
                    <a:gd name="T11" fmla="*/ 7 h 174"/>
                    <a:gd name="T12" fmla="*/ 76 w 94"/>
                    <a:gd name="T13" fmla="*/ 9 h 174"/>
                    <a:gd name="T14" fmla="*/ 58 w 94"/>
                    <a:gd name="T15" fmla="*/ 9 h 174"/>
                    <a:gd name="T16" fmla="*/ 74 w 94"/>
                    <a:gd name="T17" fmla="*/ 11 h 174"/>
                    <a:gd name="T18" fmla="*/ 84 w 94"/>
                    <a:gd name="T19" fmla="*/ 9 h 174"/>
                    <a:gd name="T20" fmla="*/ 82 w 94"/>
                    <a:gd name="T21" fmla="*/ 7 h 174"/>
                    <a:gd name="T22" fmla="*/ 60 w 94"/>
                    <a:gd name="T23" fmla="*/ 6 h 174"/>
                    <a:gd name="T24" fmla="*/ 50 w 94"/>
                    <a:gd name="T25" fmla="*/ 5 h 174"/>
                    <a:gd name="T26" fmla="*/ 34 w 94"/>
                    <a:gd name="T27" fmla="*/ 5 h 174"/>
                    <a:gd name="T28" fmla="*/ 30 w 94"/>
                    <a:gd name="T29" fmla="*/ 4 h 174"/>
                    <a:gd name="T30" fmla="*/ 42 w 94"/>
                    <a:gd name="T31" fmla="*/ 2 h 174"/>
                    <a:gd name="T32" fmla="*/ 30 w 94"/>
                    <a:gd name="T33" fmla="*/ 0 h 174"/>
                    <a:gd name="T34" fmla="*/ 18 w 94"/>
                    <a:gd name="T35" fmla="*/ 2 h 174"/>
                    <a:gd name="T36" fmla="*/ 4 w 94"/>
                    <a:gd name="T37" fmla="*/ 2 h 174"/>
                    <a:gd name="T38" fmla="*/ 14 w 94"/>
                    <a:gd name="T39" fmla="*/ 5 h 174"/>
                    <a:gd name="T40" fmla="*/ 14 w 94"/>
                    <a:gd name="T41" fmla="*/ 6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2 h 50"/>
                    <a:gd name="T2" fmla="*/ 12 w 32"/>
                    <a:gd name="T3" fmla="*/ 0 h 50"/>
                    <a:gd name="T4" fmla="*/ 20 w 32"/>
                    <a:gd name="T5" fmla="*/ 2 h 50"/>
                    <a:gd name="T6" fmla="*/ 22 w 32"/>
                    <a:gd name="T7" fmla="*/ 2 h 50"/>
                    <a:gd name="T8" fmla="*/ 28 w 32"/>
                    <a:gd name="T9" fmla="*/ 2 h 50"/>
                    <a:gd name="T10" fmla="*/ 32 w 32"/>
                    <a:gd name="T11" fmla="*/ 2 h 50"/>
                    <a:gd name="T12" fmla="*/ 18 w 32"/>
                    <a:gd name="T13" fmla="*/ 3 h 50"/>
                    <a:gd name="T14" fmla="*/ 6 w 32"/>
                    <a:gd name="T15" fmla="*/ 2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2 h 50"/>
                    <a:gd name="T2" fmla="*/ 39 w 43"/>
                    <a:gd name="T3" fmla="*/ 2 h 50"/>
                    <a:gd name="T4" fmla="*/ 69 w 43"/>
                    <a:gd name="T5" fmla="*/ 0 h 50"/>
                    <a:gd name="T6" fmla="*/ 43 w 43"/>
                    <a:gd name="T7" fmla="*/ 2 h 50"/>
                    <a:gd name="T8" fmla="*/ 2 w 43"/>
                    <a:gd name="T9" fmla="*/ 3 h 50"/>
                    <a:gd name="T10" fmla="*/ 0 w 43"/>
                    <a:gd name="T11" fmla="*/ 2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5367 w 471"/>
                    <a:gd name="T1" fmla="*/ 139875 h 281"/>
                    <a:gd name="T2" fmla="*/ 6324 w 471"/>
                    <a:gd name="T3" fmla="*/ 125112 h 281"/>
                    <a:gd name="T4" fmla="*/ 5806 w 471"/>
                    <a:gd name="T5" fmla="*/ 122311 h 281"/>
                    <a:gd name="T6" fmla="*/ 4249 w 471"/>
                    <a:gd name="T7" fmla="*/ 109067 h 281"/>
                    <a:gd name="T8" fmla="*/ 1021 w 471"/>
                    <a:gd name="T9" fmla="*/ 107435 h 281"/>
                    <a:gd name="T10" fmla="*/ 0 w 471"/>
                    <a:gd name="T11" fmla="*/ 95434 h 281"/>
                    <a:gd name="T12" fmla="*/ 3175 w 471"/>
                    <a:gd name="T13" fmla="*/ 90144 h 281"/>
                    <a:gd name="T14" fmla="*/ 1520 w 471"/>
                    <a:gd name="T15" fmla="*/ 82452 h 281"/>
                    <a:gd name="T16" fmla="*/ 461 w 471"/>
                    <a:gd name="T17" fmla="*/ 79827 h 281"/>
                    <a:gd name="T18" fmla="*/ 7458 w 471"/>
                    <a:gd name="T19" fmla="*/ 59980 h 281"/>
                    <a:gd name="T20" fmla="*/ 11436 w 471"/>
                    <a:gd name="T21" fmla="*/ 48200 h 281"/>
                    <a:gd name="T22" fmla="*/ 11100 w 471"/>
                    <a:gd name="T23" fmla="*/ 34981 h 281"/>
                    <a:gd name="T24" fmla="*/ 6324 w 471"/>
                    <a:gd name="T25" fmla="*/ 21404 h 281"/>
                    <a:gd name="T26" fmla="*/ 5339 w 471"/>
                    <a:gd name="T27" fmla="*/ 16072 h 281"/>
                    <a:gd name="T28" fmla="*/ 6851 w 471"/>
                    <a:gd name="T29" fmla="*/ 17916 h 281"/>
                    <a:gd name="T30" fmla="*/ 12530 w 471"/>
                    <a:gd name="T31" fmla="*/ 17716 h 281"/>
                    <a:gd name="T32" fmla="*/ 16708 w 471"/>
                    <a:gd name="T33" fmla="*/ 5437 h 281"/>
                    <a:gd name="T34" fmla="*/ 21502 w 471"/>
                    <a:gd name="T35" fmla="*/ 0 h 281"/>
                    <a:gd name="T36" fmla="*/ 23030 w 471"/>
                    <a:gd name="T37" fmla="*/ 1049 h 281"/>
                    <a:gd name="T38" fmla="*/ 24123 w 471"/>
                    <a:gd name="T39" fmla="*/ 4492 h 281"/>
                    <a:gd name="T40" fmla="*/ 25666 w 471"/>
                    <a:gd name="T41" fmla="*/ 2549 h 281"/>
                    <a:gd name="T42" fmla="*/ 28821 w 471"/>
                    <a:gd name="T43" fmla="*/ 3973 h 281"/>
                    <a:gd name="T44" fmla="*/ 30362 w 471"/>
                    <a:gd name="T45" fmla="*/ 4492 h 281"/>
                    <a:gd name="T46" fmla="*/ 37010 w 471"/>
                    <a:gd name="T47" fmla="*/ 7002 h 281"/>
                    <a:gd name="T48" fmla="*/ 40643 w 471"/>
                    <a:gd name="T49" fmla="*/ 11854 h 281"/>
                    <a:gd name="T50" fmla="*/ 43821 w 471"/>
                    <a:gd name="T51" fmla="*/ 8475 h 281"/>
                    <a:gd name="T52" fmla="*/ 45188 w 471"/>
                    <a:gd name="T53" fmla="*/ 7002 h 281"/>
                    <a:gd name="T54" fmla="*/ 51014 w 471"/>
                    <a:gd name="T55" fmla="*/ 7002 h 281"/>
                    <a:gd name="T56" fmla="*/ 55156 w 471"/>
                    <a:gd name="T57" fmla="*/ 16072 h 281"/>
                    <a:gd name="T58" fmla="*/ 60490 w 471"/>
                    <a:gd name="T59" fmla="*/ 29444 h 281"/>
                    <a:gd name="T60" fmla="*/ 64138 w 471"/>
                    <a:gd name="T61" fmla="*/ 34981 h 281"/>
                    <a:gd name="T62" fmla="*/ 67254 w 471"/>
                    <a:gd name="T63" fmla="*/ 33936 h 281"/>
                    <a:gd name="T64" fmla="*/ 70660 w 471"/>
                    <a:gd name="T65" fmla="*/ 32297 h 281"/>
                    <a:gd name="T66" fmla="*/ 75925 w 471"/>
                    <a:gd name="T67" fmla="*/ 35654 h 281"/>
                    <a:gd name="T68" fmla="*/ 78388 w 471"/>
                    <a:gd name="T69" fmla="*/ 40411 h 281"/>
                    <a:gd name="T70" fmla="*/ 80575 w 471"/>
                    <a:gd name="T71" fmla="*/ 44891 h 281"/>
                    <a:gd name="T72" fmla="*/ 83211 w 471"/>
                    <a:gd name="T73" fmla="*/ 55575 h 281"/>
                    <a:gd name="T74" fmla="*/ 84214 w 471"/>
                    <a:gd name="T75" fmla="*/ 59980 h 281"/>
                    <a:gd name="T76" fmla="*/ 84668 w 471"/>
                    <a:gd name="T77" fmla="*/ 62576 h 281"/>
                    <a:gd name="T78" fmla="*/ 81057 w 471"/>
                    <a:gd name="T79" fmla="*/ 70702 h 281"/>
                    <a:gd name="T80" fmla="*/ 84214 w 471"/>
                    <a:gd name="T81" fmla="*/ 70587 h 281"/>
                    <a:gd name="T82" fmla="*/ 89536 w 471"/>
                    <a:gd name="T83" fmla="*/ 77595 h 281"/>
                    <a:gd name="T84" fmla="*/ 95308 w 471"/>
                    <a:gd name="T85" fmla="*/ 78469 h 281"/>
                    <a:gd name="T86" fmla="*/ 99485 w 471"/>
                    <a:gd name="T87" fmla="*/ 83906 h 281"/>
                    <a:gd name="T88" fmla="*/ 100096 w 471"/>
                    <a:gd name="T89" fmla="*/ 86019 h 281"/>
                    <a:gd name="T90" fmla="*/ 100096 w 471"/>
                    <a:gd name="T91" fmla="*/ 87871 h 281"/>
                    <a:gd name="T92" fmla="*/ 103025 w 471"/>
                    <a:gd name="T93" fmla="*/ 86019 h 281"/>
                    <a:gd name="T94" fmla="*/ 104712 w 471"/>
                    <a:gd name="T95" fmla="*/ 85497 h 281"/>
                    <a:gd name="T96" fmla="*/ 114887 w 471"/>
                    <a:gd name="T97" fmla="*/ 92381 h 281"/>
                    <a:gd name="T98" fmla="*/ 116897 w 471"/>
                    <a:gd name="T99" fmla="*/ 99368 h 281"/>
                    <a:gd name="T100" fmla="*/ 121676 w 471"/>
                    <a:gd name="T101" fmla="*/ 100424 h 281"/>
                    <a:gd name="T102" fmla="*/ 123197 w 471"/>
                    <a:gd name="T103" fmla="*/ 107435 h 281"/>
                    <a:gd name="T104" fmla="*/ 118034 w 471"/>
                    <a:gd name="T105" fmla="*/ 128915 h 281"/>
                    <a:gd name="T106" fmla="*/ 113757 w 471"/>
                    <a:gd name="T107" fmla="*/ 140509 h 28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2 h 844"/>
                    <a:gd name="T2" fmla="*/ 502 w 984"/>
                    <a:gd name="T3" fmla="*/ 2 h 844"/>
                    <a:gd name="T4" fmla="*/ 550 w 984"/>
                    <a:gd name="T5" fmla="*/ 2 h 844"/>
                    <a:gd name="T6" fmla="*/ 578 w 984"/>
                    <a:gd name="T7" fmla="*/ 7 h 844"/>
                    <a:gd name="T8" fmla="*/ 586 w 984"/>
                    <a:gd name="T9" fmla="*/ 6 h 844"/>
                    <a:gd name="T10" fmla="*/ 606 w 984"/>
                    <a:gd name="T11" fmla="*/ 4 h 844"/>
                    <a:gd name="T12" fmla="*/ 642 w 984"/>
                    <a:gd name="T13" fmla="*/ 7 h 844"/>
                    <a:gd name="T14" fmla="*/ 682 w 984"/>
                    <a:gd name="T15" fmla="*/ 6 h 844"/>
                    <a:gd name="T16" fmla="*/ 706 w 984"/>
                    <a:gd name="T17" fmla="*/ 5 h 844"/>
                    <a:gd name="T18" fmla="*/ 762 w 984"/>
                    <a:gd name="T19" fmla="*/ 2 h 844"/>
                    <a:gd name="T20" fmla="*/ 798 w 984"/>
                    <a:gd name="T21" fmla="*/ 4 h 844"/>
                    <a:gd name="T22" fmla="*/ 798 w 984"/>
                    <a:gd name="T23" fmla="*/ 7 h 844"/>
                    <a:gd name="T24" fmla="*/ 790 w 984"/>
                    <a:gd name="T25" fmla="*/ 9 h 844"/>
                    <a:gd name="T26" fmla="*/ 766 w 984"/>
                    <a:gd name="T27" fmla="*/ 10 h 844"/>
                    <a:gd name="T28" fmla="*/ 762 w 984"/>
                    <a:gd name="T29" fmla="*/ 11 h 844"/>
                    <a:gd name="T30" fmla="*/ 802 w 984"/>
                    <a:gd name="T31" fmla="*/ 14 h 844"/>
                    <a:gd name="T32" fmla="*/ 786 w 984"/>
                    <a:gd name="T33" fmla="*/ 20 h 844"/>
                    <a:gd name="T34" fmla="*/ 830 w 984"/>
                    <a:gd name="T35" fmla="*/ 26 h 844"/>
                    <a:gd name="T36" fmla="*/ 854 w 984"/>
                    <a:gd name="T37" fmla="*/ 28 h 844"/>
                    <a:gd name="T38" fmla="*/ 830 w 984"/>
                    <a:gd name="T39" fmla="*/ 28 h 844"/>
                    <a:gd name="T40" fmla="*/ 746 w 984"/>
                    <a:gd name="T41" fmla="*/ 24 h 844"/>
                    <a:gd name="T42" fmla="*/ 678 w 984"/>
                    <a:gd name="T43" fmla="*/ 25 h 844"/>
                    <a:gd name="T44" fmla="*/ 590 w 984"/>
                    <a:gd name="T45" fmla="*/ 28 h 844"/>
                    <a:gd name="T46" fmla="*/ 642 w 984"/>
                    <a:gd name="T47" fmla="*/ 36 h 844"/>
                    <a:gd name="T48" fmla="*/ 710 w 984"/>
                    <a:gd name="T49" fmla="*/ 39 h 844"/>
                    <a:gd name="T50" fmla="*/ 738 w 984"/>
                    <a:gd name="T51" fmla="*/ 34 h 844"/>
                    <a:gd name="T52" fmla="*/ 774 w 984"/>
                    <a:gd name="T53" fmla="*/ 35 h 844"/>
                    <a:gd name="T54" fmla="*/ 766 w 984"/>
                    <a:gd name="T55" fmla="*/ 39 h 844"/>
                    <a:gd name="T56" fmla="*/ 802 w 984"/>
                    <a:gd name="T57" fmla="*/ 41 h 844"/>
                    <a:gd name="T58" fmla="*/ 838 w 984"/>
                    <a:gd name="T59" fmla="*/ 41 h 844"/>
                    <a:gd name="T60" fmla="*/ 922 w 984"/>
                    <a:gd name="T61" fmla="*/ 50 h 844"/>
                    <a:gd name="T62" fmla="*/ 942 w 984"/>
                    <a:gd name="T63" fmla="*/ 51 h 844"/>
                    <a:gd name="T64" fmla="*/ 874 w 984"/>
                    <a:gd name="T65" fmla="*/ 50 h 844"/>
                    <a:gd name="T66" fmla="*/ 830 w 984"/>
                    <a:gd name="T67" fmla="*/ 47 h 844"/>
                    <a:gd name="T68" fmla="*/ 778 w 984"/>
                    <a:gd name="T69" fmla="*/ 44 h 844"/>
                    <a:gd name="T70" fmla="*/ 702 w 984"/>
                    <a:gd name="T71" fmla="*/ 41 h 844"/>
                    <a:gd name="T72" fmla="*/ 614 w 984"/>
                    <a:gd name="T73" fmla="*/ 40 h 844"/>
                    <a:gd name="T74" fmla="*/ 506 w 984"/>
                    <a:gd name="T75" fmla="*/ 36 h 844"/>
                    <a:gd name="T76" fmla="*/ 462 w 984"/>
                    <a:gd name="T77" fmla="*/ 32 h 844"/>
                    <a:gd name="T78" fmla="*/ 430 w 984"/>
                    <a:gd name="T79" fmla="*/ 29 h 844"/>
                    <a:gd name="T80" fmla="*/ 382 w 984"/>
                    <a:gd name="T81" fmla="*/ 26 h 844"/>
                    <a:gd name="T82" fmla="*/ 342 w 984"/>
                    <a:gd name="T83" fmla="*/ 23 h 844"/>
                    <a:gd name="T84" fmla="*/ 354 w 984"/>
                    <a:gd name="T85" fmla="*/ 26 h 844"/>
                    <a:gd name="T86" fmla="*/ 418 w 984"/>
                    <a:gd name="T87" fmla="*/ 31 h 844"/>
                    <a:gd name="T88" fmla="*/ 422 w 984"/>
                    <a:gd name="T89" fmla="*/ 32 h 844"/>
                    <a:gd name="T90" fmla="*/ 394 w 984"/>
                    <a:gd name="T91" fmla="*/ 32 h 844"/>
                    <a:gd name="T92" fmla="*/ 354 w 984"/>
                    <a:gd name="T93" fmla="*/ 29 h 844"/>
                    <a:gd name="T94" fmla="*/ 314 w 984"/>
                    <a:gd name="T95" fmla="*/ 25 h 844"/>
                    <a:gd name="T96" fmla="*/ 266 w 984"/>
                    <a:gd name="T97" fmla="*/ 21 h 844"/>
                    <a:gd name="T98" fmla="*/ 210 w 984"/>
                    <a:gd name="T99" fmla="*/ 20 h 844"/>
                    <a:gd name="T100" fmla="*/ 154 w 984"/>
                    <a:gd name="T101" fmla="*/ 14 h 844"/>
                    <a:gd name="T102" fmla="*/ 66 w 984"/>
                    <a:gd name="T103" fmla="*/ 4 h 844"/>
                    <a:gd name="T104" fmla="*/ 34 w 984"/>
                    <a:gd name="T105" fmla="*/ 2 h 844"/>
                    <a:gd name="T106" fmla="*/ 46 w 984"/>
                    <a:gd name="T107" fmla="*/ 2 h 844"/>
                    <a:gd name="T108" fmla="*/ 102 w 984"/>
                    <a:gd name="T109" fmla="*/ 4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2 h 48"/>
                    <a:gd name="T2" fmla="*/ 10 w 36"/>
                    <a:gd name="T3" fmla="*/ 2 h 48"/>
                    <a:gd name="T4" fmla="*/ 6 w 36"/>
                    <a:gd name="T5" fmla="*/ 2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2 h 37"/>
                    <a:gd name="T2" fmla="*/ 26 w 36"/>
                    <a:gd name="T3" fmla="*/ 1 h 37"/>
                    <a:gd name="T4" fmla="*/ 76 w 36"/>
                    <a:gd name="T5" fmla="*/ 2 h 37"/>
                    <a:gd name="T6" fmla="*/ 8 w 36"/>
                    <a:gd name="T7" fmla="*/ 2 h 37"/>
                    <a:gd name="T8" fmla="*/ 0 w 36"/>
                    <a:gd name="T9" fmla="*/ 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5 h 96"/>
                    <a:gd name="T2" fmla="*/ 28 w 170"/>
                    <a:gd name="T3" fmla="*/ 3 h 96"/>
                    <a:gd name="T4" fmla="*/ 56 w 170"/>
                    <a:gd name="T5" fmla="*/ 3 h 96"/>
                    <a:gd name="T6" fmla="*/ 80 w 170"/>
                    <a:gd name="T7" fmla="*/ 3 h 96"/>
                    <a:gd name="T8" fmla="*/ 64 w 170"/>
                    <a:gd name="T9" fmla="*/ 3 h 96"/>
                    <a:gd name="T10" fmla="*/ 138 w 170"/>
                    <a:gd name="T11" fmla="*/ 5 h 96"/>
                    <a:gd name="T12" fmla="*/ 174 w 170"/>
                    <a:gd name="T13" fmla="*/ 6 h 96"/>
                    <a:gd name="T14" fmla="*/ 130 w 170"/>
                    <a:gd name="T15" fmla="*/ 7 h 96"/>
                    <a:gd name="T16" fmla="*/ 102 w 170"/>
                    <a:gd name="T17" fmla="*/ 6 h 96"/>
                    <a:gd name="T18" fmla="*/ 76 w 170"/>
                    <a:gd name="T19" fmla="*/ 5 h 96"/>
                    <a:gd name="T20" fmla="*/ 24 w 170"/>
                    <a:gd name="T21" fmla="*/ 4 h 96"/>
                    <a:gd name="T22" fmla="*/ 0 w 170"/>
                    <a:gd name="T23" fmla="*/ 5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3 h 44"/>
                    <a:gd name="T4" fmla="*/ 88 w 138"/>
                    <a:gd name="T5" fmla="*/ 3 h 44"/>
                    <a:gd name="T6" fmla="*/ 112 w 138"/>
                    <a:gd name="T7" fmla="*/ 3 h 44"/>
                    <a:gd name="T8" fmla="*/ 108 w 138"/>
                    <a:gd name="T9" fmla="*/ 4 h 44"/>
                    <a:gd name="T10" fmla="*/ 64 w 138"/>
                    <a:gd name="T11" fmla="*/ 3 h 44"/>
                    <a:gd name="T12" fmla="*/ 0 w 138"/>
                    <a:gd name="T13" fmla="*/ 3 h 44"/>
                    <a:gd name="T14" fmla="*/ 28 w 138"/>
                    <a:gd name="T15" fmla="*/ 3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2 h 42"/>
                    <a:gd name="T2" fmla="*/ 28 w 57"/>
                    <a:gd name="T3" fmla="*/ 2 h 42"/>
                    <a:gd name="T4" fmla="*/ 17 w 57"/>
                    <a:gd name="T5" fmla="*/ 2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9 w 39"/>
                    <a:gd name="T1" fmla="*/ 3 h 52"/>
                    <a:gd name="T2" fmla="*/ 9 w 39"/>
                    <a:gd name="T3" fmla="*/ 0 h 52"/>
                    <a:gd name="T4" fmla="*/ 9 w 39"/>
                    <a:gd name="T5" fmla="*/ 3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2 h 80"/>
                    <a:gd name="T2" fmla="*/ 20 w 44"/>
                    <a:gd name="T3" fmla="*/ 2 h 80"/>
                    <a:gd name="T4" fmla="*/ 38 w 44"/>
                    <a:gd name="T5" fmla="*/ 3 h 80"/>
                    <a:gd name="T6" fmla="*/ 50 w 44"/>
                    <a:gd name="T7" fmla="*/ 4 h 80"/>
                    <a:gd name="T8" fmla="*/ 38 w 44"/>
                    <a:gd name="T9" fmla="*/ 5 h 80"/>
                    <a:gd name="T10" fmla="*/ 0 w 44"/>
                    <a:gd name="T11" fmla="*/ 2 h 80"/>
                    <a:gd name="T12" fmla="*/ 4 w 44"/>
                    <a:gd name="T13" fmla="*/ 2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56371 w 323"/>
                    <a:gd name="T1" fmla="*/ 698 h 64"/>
                    <a:gd name="T2" fmla="*/ 59134 w 323"/>
                    <a:gd name="T3" fmla="*/ 4163 h 64"/>
                    <a:gd name="T4" fmla="*/ 60199 w 323"/>
                    <a:gd name="T5" fmla="*/ 0 h 64"/>
                    <a:gd name="T6" fmla="*/ 67977 w 323"/>
                    <a:gd name="T7" fmla="*/ 0 h 64"/>
                    <a:gd name="T8" fmla="*/ 73690 w 323"/>
                    <a:gd name="T9" fmla="*/ 8972 h 64"/>
                    <a:gd name="T10" fmla="*/ 81607 w 323"/>
                    <a:gd name="T11" fmla="*/ 5255 h 64"/>
                    <a:gd name="T12" fmla="*/ 80487 w 323"/>
                    <a:gd name="T13" fmla="*/ 14791 h 64"/>
                    <a:gd name="T14" fmla="*/ 76296 w 323"/>
                    <a:gd name="T15" fmla="*/ 24055 h 64"/>
                    <a:gd name="T16" fmla="*/ 75466 w 323"/>
                    <a:gd name="T17" fmla="*/ 14791 h 64"/>
                    <a:gd name="T18" fmla="*/ 73690 w 323"/>
                    <a:gd name="T19" fmla="*/ 15881 h 64"/>
                    <a:gd name="T20" fmla="*/ 71618 w 323"/>
                    <a:gd name="T21" fmla="*/ 14791 h 64"/>
                    <a:gd name="T22" fmla="*/ 67337 w 323"/>
                    <a:gd name="T23" fmla="*/ 10991 h 64"/>
                    <a:gd name="T24" fmla="*/ 58477 w 323"/>
                    <a:gd name="T25" fmla="*/ 19531 h 64"/>
                    <a:gd name="T26" fmla="*/ 51535 w 323"/>
                    <a:gd name="T27" fmla="*/ 22920 h 64"/>
                    <a:gd name="T28" fmla="*/ 54262 w 323"/>
                    <a:gd name="T29" fmla="*/ 29423 h 64"/>
                    <a:gd name="T30" fmla="*/ 48193 w 323"/>
                    <a:gd name="T31" fmla="*/ 32348 h 64"/>
                    <a:gd name="T32" fmla="*/ 43212 w 323"/>
                    <a:gd name="T33" fmla="*/ 31323 h 64"/>
                    <a:gd name="T34" fmla="*/ 45312 w 323"/>
                    <a:gd name="T35" fmla="*/ 29423 h 64"/>
                    <a:gd name="T36" fmla="*/ 43698 w 323"/>
                    <a:gd name="T37" fmla="*/ 20703 h 64"/>
                    <a:gd name="T38" fmla="*/ 43212 w 323"/>
                    <a:gd name="T39" fmla="*/ 15881 h 64"/>
                    <a:gd name="T40" fmla="*/ 40509 w 323"/>
                    <a:gd name="T41" fmla="*/ 12005 h 64"/>
                    <a:gd name="T42" fmla="*/ 36446 w 323"/>
                    <a:gd name="T43" fmla="*/ 14019 h 64"/>
                    <a:gd name="T44" fmla="*/ 34345 w 323"/>
                    <a:gd name="T45" fmla="*/ 14019 h 64"/>
                    <a:gd name="T46" fmla="*/ 31549 w 323"/>
                    <a:gd name="T47" fmla="*/ 12830 h 64"/>
                    <a:gd name="T48" fmla="*/ 21230 w 323"/>
                    <a:gd name="T49" fmla="*/ 1091 h 64"/>
                    <a:gd name="T50" fmla="*/ 15220 w 323"/>
                    <a:gd name="T51" fmla="*/ 7202 h 64"/>
                    <a:gd name="T52" fmla="*/ 1 w 323"/>
                    <a:gd name="T53" fmla="*/ 0 h 64"/>
                    <a:gd name="T54" fmla="*/ 56371 w 323"/>
                    <a:gd name="T55" fmla="*/ 698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27068 w 300"/>
                    <a:gd name="T1" fmla="*/ 18778 h 31"/>
                    <a:gd name="T2" fmla="*/ 7879 w 300"/>
                    <a:gd name="T3" fmla="*/ 809 h 31"/>
                    <a:gd name="T4" fmla="*/ 73458 w 300"/>
                    <a:gd name="T5" fmla="*/ 0 h 31"/>
                    <a:gd name="T6" fmla="*/ 76192 w 300"/>
                    <a:gd name="T7" fmla="*/ 8494 h 31"/>
                    <a:gd name="T8" fmla="*/ 67967 w 300"/>
                    <a:gd name="T9" fmla="*/ 9732 h 31"/>
                    <a:gd name="T10" fmla="*/ 27068 w 300"/>
                    <a:gd name="T11" fmla="*/ 18778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3 h 29"/>
                    <a:gd name="T2" fmla="*/ 12 w 41"/>
                    <a:gd name="T3" fmla="*/ 3 h 29"/>
                    <a:gd name="T4" fmla="*/ 0 w 41"/>
                    <a:gd name="T5" fmla="*/ 3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11032856 w 436"/>
                    <a:gd name="T1" fmla="*/ 224150 h 152"/>
                    <a:gd name="T2" fmla="*/ 65922378 w 436"/>
                    <a:gd name="T3" fmla="*/ 0 h 152"/>
                    <a:gd name="T4" fmla="*/ 62872090 w 436"/>
                    <a:gd name="T5" fmla="*/ 14924652 h 152"/>
                    <a:gd name="T6" fmla="*/ 60043044 w 436"/>
                    <a:gd name="T7" fmla="*/ 18754967 h 152"/>
                    <a:gd name="T8" fmla="*/ 59267386 w 436"/>
                    <a:gd name="T9" fmla="*/ 19340674 h 152"/>
                    <a:gd name="T10" fmla="*/ 56682516 w 436"/>
                    <a:gd name="T11" fmla="*/ 20228335 h 152"/>
                    <a:gd name="T12" fmla="*/ 54559130 w 436"/>
                    <a:gd name="T13" fmla="*/ 24282983 h 152"/>
                    <a:gd name="T14" fmla="*/ 54759323 w 436"/>
                    <a:gd name="T15" fmla="*/ 27334225 h 152"/>
                    <a:gd name="T16" fmla="*/ 55005514 w 436"/>
                    <a:gd name="T17" fmla="*/ 29601836 h 152"/>
                    <a:gd name="T18" fmla="*/ 55336422 w 436"/>
                    <a:gd name="T19" fmla="*/ 31297246 h 152"/>
                    <a:gd name="T20" fmla="*/ 54759323 w 436"/>
                    <a:gd name="T21" fmla="*/ 33789049 h 152"/>
                    <a:gd name="T22" fmla="*/ 53082321 w 436"/>
                    <a:gd name="T23" fmla="*/ 33240474 h 152"/>
                    <a:gd name="T24" fmla="*/ 51730766 w 436"/>
                    <a:gd name="T25" fmla="*/ 35691158 h 152"/>
                    <a:gd name="T26" fmla="*/ 52446222 w 436"/>
                    <a:gd name="T27" fmla="*/ 29031849 h 152"/>
                    <a:gd name="T28" fmla="*/ 51074563 w 436"/>
                    <a:gd name="T29" fmla="*/ 27697177 h 152"/>
                    <a:gd name="T30" fmla="*/ 51976100 w 436"/>
                    <a:gd name="T31" fmla="*/ 25771876 h 152"/>
                    <a:gd name="T32" fmla="*/ 51730766 w 436"/>
                    <a:gd name="T33" fmla="*/ 24660066 h 152"/>
                    <a:gd name="T34" fmla="*/ 48374061 w 436"/>
                    <a:gd name="T35" fmla="*/ 25995791 h 152"/>
                    <a:gd name="T36" fmla="*/ 47929362 w 436"/>
                    <a:gd name="T37" fmla="*/ 23504269 h 152"/>
                    <a:gd name="T38" fmla="*/ 44874428 w 436"/>
                    <a:gd name="T39" fmla="*/ 25995791 h 152"/>
                    <a:gd name="T40" fmla="*/ 48374061 w 436"/>
                    <a:gd name="T41" fmla="*/ 28490100 h 152"/>
                    <a:gd name="T42" fmla="*/ 46122098 w 436"/>
                    <a:gd name="T43" fmla="*/ 32315383 h 152"/>
                    <a:gd name="T44" fmla="*/ 47024501 w 436"/>
                    <a:gd name="T45" fmla="*/ 34805576 h 152"/>
                    <a:gd name="T46" fmla="*/ 47598408 w 436"/>
                    <a:gd name="T47" fmla="*/ 38182934 h 152"/>
                    <a:gd name="T48" fmla="*/ 46697060 w 436"/>
                    <a:gd name="T49" fmla="*/ 38413205 h 152"/>
                    <a:gd name="T50" fmla="*/ 47457297 w 436"/>
                    <a:gd name="T51" fmla="*/ 39754135 h 152"/>
                    <a:gd name="T52" fmla="*/ 46447549 w 436"/>
                    <a:gd name="T53" fmla="*/ 42012948 h 152"/>
                    <a:gd name="T54" fmla="*/ 0 w 436"/>
                    <a:gd name="T55" fmla="*/ 41240845 h 152"/>
                    <a:gd name="T56" fmla="*/ 11032856 w 436"/>
                    <a:gd name="T57" fmla="*/ 224150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8 h 165"/>
                    <a:gd name="T2" fmla="*/ 15 w 47"/>
                    <a:gd name="T3" fmla="*/ 6 h 165"/>
                    <a:gd name="T4" fmla="*/ 17 w 47"/>
                    <a:gd name="T5" fmla="*/ 3 h 165"/>
                    <a:gd name="T6" fmla="*/ 11 w 47"/>
                    <a:gd name="T7" fmla="*/ 2 h 165"/>
                    <a:gd name="T8" fmla="*/ 17 w 47"/>
                    <a:gd name="T9" fmla="*/ 2 h 165"/>
                    <a:gd name="T10" fmla="*/ 21 w 47"/>
                    <a:gd name="T11" fmla="*/ 0 h 165"/>
                    <a:gd name="T12" fmla="*/ 31 w 47"/>
                    <a:gd name="T13" fmla="*/ 2 h 165"/>
                    <a:gd name="T14" fmla="*/ 47 w 47"/>
                    <a:gd name="T15" fmla="*/ 5 h 165"/>
                    <a:gd name="T16" fmla="*/ 31 w 47"/>
                    <a:gd name="T17" fmla="*/ 6 h 165"/>
                    <a:gd name="T18" fmla="*/ 23 w 47"/>
                    <a:gd name="T19" fmla="*/ 6 h 165"/>
                    <a:gd name="T20" fmla="*/ 21 w 47"/>
                    <a:gd name="T21" fmla="*/ 7 h 165"/>
                    <a:gd name="T22" fmla="*/ 27 w 47"/>
                    <a:gd name="T23" fmla="*/ 7 h 165"/>
                    <a:gd name="T24" fmla="*/ 31 w 47"/>
                    <a:gd name="T25" fmla="*/ 8 h 165"/>
                    <a:gd name="T26" fmla="*/ 13 w 47"/>
                    <a:gd name="T27" fmla="*/ 8 h 165"/>
                    <a:gd name="T28" fmla="*/ 7 w 47"/>
                    <a:gd name="T29" fmla="*/ 8 h 165"/>
                    <a:gd name="T30" fmla="*/ 3 w 47"/>
                    <a:gd name="T31" fmla="*/ 8 h 165"/>
                    <a:gd name="T32" fmla="*/ 5 w 47"/>
                    <a:gd name="T33" fmla="*/ 8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4 h 103"/>
                    <a:gd name="T2" fmla="*/ 30 w 138"/>
                    <a:gd name="T3" fmla="*/ 2 h 103"/>
                    <a:gd name="T4" fmla="*/ 50 w 138"/>
                    <a:gd name="T5" fmla="*/ 2 h 103"/>
                    <a:gd name="T6" fmla="*/ 54 w 138"/>
                    <a:gd name="T7" fmla="*/ 2 h 103"/>
                    <a:gd name="T8" fmla="*/ 66 w 138"/>
                    <a:gd name="T9" fmla="*/ 3 h 103"/>
                    <a:gd name="T10" fmla="*/ 80 w 138"/>
                    <a:gd name="T11" fmla="*/ 3 h 103"/>
                    <a:gd name="T12" fmla="*/ 116 w 138"/>
                    <a:gd name="T13" fmla="*/ 2 h 103"/>
                    <a:gd name="T14" fmla="*/ 130 w 138"/>
                    <a:gd name="T15" fmla="*/ 2 h 103"/>
                    <a:gd name="T16" fmla="*/ 138 w 138"/>
                    <a:gd name="T17" fmla="*/ 2 h 103"/>
                    <a:gd name="T18" fmla="*/ 106 w 138"/>
                    <a:gd name="T19" fmla="*/ 3 h 103"/>
                    <a:gd name="T20" fmla="*/ 84 w 138"/>
                    <a:gd name="T21" fmla="*/ 4 h 103"/>
                    <a:gd name="T22" fmla="*/ 66 w 138"/>
                    <a:gd name="T23" fmla="*/ 5 h 103"/>
                    <a:gd name="T24" fmla="*/ 48 w 138"/>
                    <a:gd name="T25" fmla="*/ 6 h 103"/>
                    <a:gd name="T26" fmla="*/ 26 w 138"/>
                    <a:gd name="T27" fmla="*/ 6 h 103"/>
                    <a:gd name="T28" fmla="*/ 20 w 138"/>
                    <a:gd name="T29" fmla="*/ 5 h 103"/>
                    <a:gd name="T30" fmla="*/ 22 w 138"/>
                    <a:gd name="T31" fmla="*/ 6 h 103"/>
                    <a:gd name="T32" fmla="*/ 0 w 138"/>
                    <a:gd name="T33" fmla="*/ 6 h 103"/>
                    <a:gd name="T34" fmla="*/ 10 w 138"/>
                    <a:gd name="T35" fmla="*/ 5 h 103"/>
                    <a:gd name="T36" fmla="*/ 26 w 138"/>
                    <a:gd name="T37" fmla="*/ 4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44 w 188"/>
                    <a:gd name="T1" fmla="*/ 2 h 214"/>
                    <a:gd name="T2" fmla="*/ 146 w 188"/>
                    <a:gd name="T3" fmla="*/ 2 h 214"/>
                    <a:gd name="T4" fmla="*/ 156 w 188"/>
                    <a:gd name="T5" fmla="*/ 0 h 214"/>
                    <a:gd name="T6" fmla="*/ 168 w 188"/>
                    <a:gd name="T7" fmla="*/ 2 h 214"/>
                    <a:gd name="T8" fmla="*/ 174 w 188"/>
                    <a:gd name="T9" fmla="*/ 2 h 214"/>
                    <a:gd name="T10" fmla="*/ 164 w 188"/>
                    <a:gd name="T11" fmla="*/ 4 h 214"/>
                    <a:gd name="T12" fmla="*/ 156 w 188"/>
                    <a:gd name="T13" fmla="*/ 5 h 214"/>
                    <a:gd name="T14" fmla="*/ 148 w 188"/>
                    <a:gd name="T15" fmla="*/ 8 h 214"/>
                    <a:gd name="T16" fmla="*/ 130 w 188"/>
                    <a:gd name="T17" fmla="*/ 9 h 214"/>
                    <a:gd name="T18" fmla="*/ 106 w 188"/>
                    <a:gd name="T19" fmla="*/ 9 h 214"/>
                    <a:gd name="T20" fmla="*/ 98 w 188"/>
                    <a:gd name="T21" fmla="*/ 8 h 214"/>
                    <a:gd name="T22" fmla="*/ 94 w 188"/>
                    <a:gd name="T23" fmla="*/ 10 h 214"/>
                    <a:gd name="T24" fmla="*/ 90 w 188"/>
                    <a:gd name="T25" fmla="*/ 10 h 214"/>
                    <a:gd name="T26" fmla="*/ 80 w 188"/>
                    <a:gd name="T27" fmla="*/ 9 h 214"/>
                    <a:gd name="T28" fmla="*/ 58 w 188"/>
                    <a:gd name="T29" fmla="*/ 10 h 214"/>
                    <a:gd name="T30" fmla="*/ 76 w 188"/>
                    <a:gd name="T31" fmla="*/ 10 h 214"/>
                    <a:gd name="T32" fmla="*/ 78 w 188"/>
                    <a:gd name="T33" fmla="*/ 11 h 214"/>
                    <a:gd name="T34" fmla="*/ 58 w 188"/>
                    <a:gd name="T35" fmla="*/ 11 h 214"/>
                    <a:gd name="T36" fmla="*/ 34 w 188"/>
                    <a:gd name="T37" fmla="*/ 11 h 214"/>
                    <a:gd name="T38" fmla="*/ 36 w 188"/>
                    <a:gd name="T39" fmla="*/ 10 h 214"/>
                    <a:gd name="T40" fmla="*/ 46 w 188"/>
                    <a:gd name="T41" fmla="*/ 10 h 214"/>
                    <a:gd name="T42" fmla="*/ 34 w 188"/>
                    <a:gd name="T43" fmla="*/ 10 h 214"/>
                    <a:gd name="T44" fmla="*/ 26 w 188"/>
                    <a:gd name="T45" fmla="*/ 11 h 214"/>
                    <a:gd name="T46" fmla="*/ 30 w 188"/>
                    <a:gd name="T47" fmla="*/ 12 h 214"/>
                    <a:gd name="T48" fmla="*/ 14 w 188"/>
                    <a:gd name="T49" fmla="*/ 13 h 214"/>
                    <a:gd name="T50" fmla="*/ 0 w 188"/>
                    <a:gd name="T51" fmla="*/ 14 h 214"/>
                    <a:gd name="T52" fmla="*/ 8 w 188"/>
                    <a:gd name="T53" fmla="*/ 12 h 214"/>
                    <a:gd name="T54" fmla="*/ 0 w 188"/>
                    <a:gd name="T55" fmla="*/ 11 h 214"/>
                    <a:gd name="T56" fmla="*/ 14 w 188"/>
                    <a:gd name="T57" fmla="*/ 10 h 214"/>
                    <a:gd name="T58" fmla="*/ 32 w 188"/>
                    <a:gd name="T59" fmla="*/ 9 h 214"/>
                    <a:gd name="T60" fmla="*/ 44 w 188"/>
                    <a:gd name="T61" fmla="*/ 8 h 214"/>
                    <a:gd name="T62" fmla="*/ 72 w 188"/>
                    <a:gd name="T63" fmla="*/ 8 h 214"/>
                    <a:gd name="T64" fmla="*/ 84 w 188"/>
                    <a:gd name="T65" fmla="*/ 7 h 214"/>
                    <a:gd name="T66" fmla="*/ 100 w 188"/>
                    <a:gd name="T67" fmla="*/ 6 h 214"/>
                    <a:gd name="T68" fmla="*/ 106 w 188"/>
                    <a:gd name="T69" fmla="*/ 6 h 214"/>
                    <a:gd name="T70" fmla="*/ 118 w 188"/>
                    <a:gd name="T71" fmla="*/ 5 h 214"/>
                    <a:gd name="T72" fmla="*/ 136 w 188"/>
                    <a:gd name="T73" fmla="*/ 4 h 214"/>
                    <a:gd name="T74" fmla="*/ 140 w 188"/>
                    <a:gd name="T75" fmla="*/ 2 h 214"/>
                    <a:gd name="T76" fmla="*/ 134 w 188"/>
                    <a:gd name="T77" fmla="*/ 2 h 214"/>
                    <a:gd name="T78" fmla="*/ 138 w 188"/>
                    <a:gd name="T79" fmla="*/ 2 h 214"/>
                    <a:gd name="T80" fmla="*/ 144 w 188"/>
                    <a:gd name="T81" fmla="*/ 2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2 h 13"/>
                    <a:gd name="T2" fmla="*/ 4 w 13"/>
                    <a:gd name="T3" fmla="*/ 2 h 13"/>
                    <a:gd name="T4" fmla="*/ 0 w 13"/>
                    <a:gd name="T5" fmla="*/ 2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26 w 812"/>
                    <a:gd name="T1" fmla="*/ 2 h 564"/>
                    <a:gd name="T2" fmla="*/ 792 w 812"/>
                    <a:gd name="T3" fmla="*/ 5 h 564"/>
                    <a:gd name="T4" fmla="*/ 762 w 812"/>
                    <a:gd name="T5" fmla="*/ 7 h 564"/>
                    <a:gd name="T6" fmla="*/ 736 w 812"/>
                    <a:gd name="T7" fmla="*/ 9 h 564"/>
                    <a:gd name="T8" fmla="*/ 648 w 812"/>
                    <a:gd name="T9" fmla="*/ 11 h 564"/>
                    <a:gd name="T10" fmla="*/ 646 w 812"/>
                    <a:gd name="T11" fmla="*/ 13 h 564"/>
                    <a:gd name="T12" fmla="*/ 618 w 812"/>
                    <a:gd name="T13" fmla="*/ 14 h 564"/>
                    <a:gd name="T14" fmla="*/ 634 w 812"/>
                    <a:gd name="T15" fmla="*/ 11 h 564"/>
                    <a:gd name="T16" fmla="*/ 590 w 812"/>
                    <a:gd name="T17" fmla="*/ 11 h 564"/>
                    <a:gd name="T18" fmla="*/ 570 w 812"/>
                    <a:gd name="T19" fmla="*/ 13 h 564"/>
                    <a:gd name="T20" fmla="*/ 610 w 812"/>
                    <a:gd name="T21" fmla="*/ 17 h 564"/>
                    <a:gd name="T22" fmla="*/ 608 w 812"/>
                    <a:gd name="T23" fmla="*/ 23 h 564"/>
                    <a:gd name="T24" fmla="*/ 556 w 812"/>
                    <a:gd name="T25" fmla="*/ 25 h 564"/>
                    <a:gd name="T26" fmla="*/ 536 w 812"/>
                    <a:gd name="T27" fmla="*/ 24 h 564"/>
                    <a:gd name="T28" fmla="*/ 496 w 812"/>
                    <a:gd name="T29" fmla="*/ 21 h 564"/>
                    <a:gd name="T30" fmla="*/ 476 w 812"/>
                    <a:gd name="T31" fmla="*/ 21 h 564"/>
                    <a:gd name="T32" fmla="*/ 464 w 812"/>
                    <a:gd name="T33" fmla="*/ 24 h 564"/>
                    <a:gd name="T34" fmla="*/ 514 w 812"/>
                    <a:gd name="T35" fmla="*/ 29 h 564"/>
                    <a:gd name="T36" fmla="*/ 524 w 812"/>
                    <a:gd name="T37" fmla="*/ 32 h 564"/>
                    <a:gd name="T38" fmla="*/ 540 w 812"/>
                    <a:gd name="T39" fmla="*/ 34 h 564"/>
                    <a:gd name="T40" fmla="*/ 506 w 812"/>
                    <a:gd name="T41" fmla="*/ 34 h 564"/>
                    <a:gd name="T42" fmla="*/ 484 w 812"/>
                    <a:gd name="T43" fmla="*/ 32 h 564"/>
                    <a:gd name="T44" fmla="*/ 436 w 812"/>
                    <a:gd name="T45" fmla="*/ 26 h 564"/>
                    <a:gd name="T46" fmla="*/ 440 w 812"/>
                    <a:gd name="T47" fmla="*/ 19 h 564"/>
                    <a:gd name="T48" fmla="*/ 436 w 812"/>
                    <a:gd name="T49" fmla="*/ 16 h 564"/>
                    <a:gd name="T50" fmla="*/ 426 w 812"/>
                    <a:gd name="T51" fmla="*/ 17 h 564"/>
                    <a:gd name="T52" fmla="*/ 386 w 812"/>
                    <a:gd name="T53" fmla="*/ 16 h 564"/>
                    <a:gd name="T54" fmla="*/ 360 w 812"/>
                    <a:gd name="T55" fmla="*/ 11 h 564"/>
                    <a:gd name="T56" fmla="*/ 330 w 812"/>
                    <a:gd name="T57" fmla="*/ 11 h 564"/>
                    <a:gd name="T58" fmla="*/ 288 w 812"/>
                    <a:gd name="T59" fmla="*/ 11 h 564"/>
                    <a:gd name="T60" fmla="*/ 242 w 812"/>
                    <a:gd name="T61" fmla="*/ 14 h 564"/>
                    <a:gd name="T62" fmla="*/ 196 w 812"/>
                    <a:gd name="T63" fmla="*/ 16 h 564"/>
                    <a:gd name="T64" fmla="*/ 184 w 812"/>
                    <a:gd name="T65" fmla="*/ 16 h 564"/>
                    <a:gd name="T66" fmla="*/ 160 w 812"/>
                    <a:gd name="T67" fmla="*/ 20 h 564"/>
                    <a:gd name="T68" fmla="*/ 152 w 812"/>
                    <a:gd name="T69" fmla="*/ 21 h 564"/>
                    <a:gd name="T70" fmla="*/ 128 w 812"/>
                    <a:gd name="T71" fmla="*/ 25 h 564"/>
                    <a:gd name="T72" fmla="*/ 94 w 812"/>
                    <a:gd name="T73" fmla="*/ 24 h 564"/>
                    <a:gd name="T74" fmla="*/ 66 w 812"/>
                    <a:gd name="T75" fmla="*/ 16 h 564"/>
                    <a:gd name="T76" fmla="*/ 72 w 812"/>
                    <a:gd name="T77" fmla="*/ 9 h 564"/>
                    <a:gd name="T78" fmla="*/ 44 w 812"/>
                    <a:gd name="T79" fmla="*/ 11 h 564"/>
                    <a:gd name="T80" fmla="*/ 20 w 812"/>
                    <a:gd name="T81" fmla="*/ 9 h 564"/>
                    <a:gd name="T82" fmla="*/ 24 w 812"/>
                    <a:gd name="T83" fmla="*/ 9 h 564"/>
                    <a:gd name="T84" fmla="*/ 0 w 812"/>
                    <a:gd name="T85" fmla="*/ 6 h 564"/>
                    <a:gd name="T86" fmla="*/ 812 w 812"/>
                    <a:gd name="T87" fmla="*/ 2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3 h 85"/>
                    <a:gd name="T2" fmla="*/ 31 w 43"/>
                    <a:gd name="T3" fmla="*/ 3 h 85"/>
                    <a:gd name="T4" fmla="*/ 70 w 43"/>
                    <a:gd name="T5" fmla="*/ 3 h 85"/>
                    <a:gd name="T6" fmla="*/ 33 w 43"/>
                    <a:gd name="T7" fmla="*/ 7 h 85"/>
                    <a:gd name="T8" fmla="*/ 1 w 43"/>
                    <a:gd name="T9" fmla="*/ 6 h 85"/>
                    <a:gd name="T10" fmla="*/ 7 w 43"/>
                    <a:gd name="T11" fmla="*/ 3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1 w 44"/>
                    <a:gd name="T1" fmla="*/ 2 h 74"/>
                    <a:gd name="T2" fmla="*/ 15 w 44"/>
                    <a:gd name="T3" fmla="*/ 2 h 74"/>
                    <a:gd name="T4" fmla="*/ 24 w 44"/>
                    <a:gd name="T5" fmla="*/ 2 h 74"/>
                    <a:gd name="T6" fmla="*/ 22 w 44"/>
                    <a:gd name="T7" fmla="*/ 2 h 74"/>
                    <a:gd name="T8" fmla="*/ 11 w 44"/>
                    <a:gd name="T9" fmla="*/ 3 h 74"/>
                    <a:gd name="T10" fmla="*/ 7 w 44"/>
                    <a:gd name="T11" fmla="*/ 2 h 74"/>
                    <a:gd name="T12" fmla="*/ 3 w 44"/>
                    <a:gd name="T13" fmla="*/ 2 h 74"/>
                    <a:gd name="T14" fmla="*/ 11 w 44"/>
                    <a:gd name="T15" fmla="*/ 2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2 h 30"/>
                    <a:gd name="T2" fmla="*/ 5 w 20"/>
                    <a:gd name="T3" fmla="*/ 2 h 30"/>
                    <a:gd name="T4" fmla="*/ 7 w 20"/>
                    <a:gd name="T5" fmla="*/ 2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125805 w 682"/>
                    <a:gd name="T1" fmla="*/ 223649 h 557"/>
                    <a:gd name="T2" fmla="*/ 127061 w 682"/>
                    <a:gd name="T3" fmla="*/ 217492 h 557"/>
                    <a:gd name="T4" fmla="*/ 130791 w 682"/>
                    <a:gd name="T5" fmla="*/ 199154 h 557"/>
                    <a:gd name="T6" fmla="*/ 80895 w 682"/>
                    <a:gd name="T7" fmla="*/ 138181 h 557"/>
                    <a:gd name="T8" fmla="*/ 73797 w 682"/>
                    <a:gd name="T9" fmla="*/ 166790 h 557"/>
                    <a:gd name="T10" fmla="*/ 79268 w 682"/>
                    <a:gd name="T11" fmla="*/ 267916 h 557"/>
                    <a:gd name="T12" fmla="*/ 73797 w 682"/>
                    <a:gd name="T13" fmla="*/ 238189 h 557"/>
                    <a:gd name="T14" fmla="*/ 63332 w 682"/>
                    <a:gd name="T15" fmla="*/ 211857 h 557"/>
                    <a:gd name="T16" fmla="*/ 64122 w 682"/>
                    <a:gd name="T17" fmla="*/ 199154 h 557"/>
                    <a:gd name="T18" fmla="*/ 64719 w 682"/>
                    <a:gd name="T19" fmla="*/ 190138 h 557"/>
                    <a:gd name="T20" fmla="*/ 57526 w 682"/>
                    <a:gd name="T21" fmla="*/ 180826 h 557"/>
                    <a:gd name="T22" fmla="*/ 50769 w 682"/>
                    <a:gd name="T23" fmla="*/ 166790 h 557"/>
                    <a:gd name="T24" fmla="*/ 38653 w 682"/>
                    <a:gd name="T25" fmla="*/ 170495 h 557"/>
                    <a:gd name="T26" fmla="*/ 33089 w 682"/>
                    <a:gd name="T27" fmla="*/ 175963 h 557"/>
                    <a:gd name="T28" fmla="*/ 20395 w 682"/>
                    <a:gd name="T29" fmla="*/ 175963 h 557"/>
                    <a:gd name="T30" fmla="*/ 5806 w 682"/>
                    <a:gd name="T31" fmla="*/ 150417 h 557"/>
                    <a:gd name="T32" fmla="*/ 2855 w 682"/>
                    <a:gd name="T33" fmla="*/ 142476 h 557"/>
                    <a:gd name="T34" fmla="*/ 0 w 682"/>
                    <a:gd name="T35" fmla="*/ 127030 h 557"/>
                    <a:gd name="T36" fmla="*/ 6324 w 682"/>
                    <a:gd name="T37" fmla="*/ 102765 h 557"/>
                    <a:gd name="T38" fmla="*/ 8419 w 682"/>
                    <a:gd name="T39" fmla="*/ 87157 h 557"/>
                    <a:gd name="T40" fmla="*/ 13350 w 682"/>
                    <a:gd name="T41" fmla="*/ 68728 h 557"/>
                    <a:gd name="T42" fmla="*/ 21293 w 682"/>
                    <a:gd name="T43" fmla="*/ 55782 h 557"/>
                    <a:gd name="T44" fmla="*/ 43816 w 682"/>
                    <a:gd name="T45" fmla="*/ 32328 h 557"/>
                    <a:gd name="T46" fmla="*/ 57526 w 682"/>
                    <a:gd name="T47" fmla="*/ 14537 h 557"/>
                    <a:gd name="T48" fmla="*/ 67438 w 682"/>
                    <a:gd name="T49" fmla="*/ 2783 h 557"/>
                    <a:gd name="T50" fmla="*/ 94955 w 682"/>
                    <a:gd name="T51" fmla="*/ 1029 h 557"/>
                    <a:gd name="T52" fmla="*/ 104023 w 682"/>
                    <a:gd name="T53" fmla="*/ 0 h 557"/>
                    <a:gd name="T54" fmla="*/ 100366 w 682"/>
                    <a:gd name="T55" fmla="*/ 16261 h 557"/>
                    <a:gd name="T56" fmla="*/ 115838 w 682"/>
                    <a:gd name="T57" fmla="*/ 40663 h 557"/>
                    <a:gd name="T58" fmla="*/ 130035 w 682"/>
                    <a:gd name="T59" fmla="*/ 35677 h 557"/>
                    <a:gd name="T60" fmla="*/ 138308 w 682"/>
                    <a:gd name="T61" fmla="*/ 39307 h 557"/>
                    <a:gd name="T62" fmla="*/ 146124 w 682"/>
                    <a:gd name="T63" fmla="*/ 46820 h 557"/>
                    <a:gd name="T64" fmla="*/ 149650 w 682"/>
                    <a:gd name="T65" fmla="*/ 90611 h 557"/>
                    <a:gd name="T66" fmla="*/ 149650 w 682"/>
                    <a:gd name="T67" fmla="*/ 115713 h 557"/>
                    <a:gd name="T68" fmla="*/ 156544 w 682"/>
                    <a:gd name="T69" fmla="*/ 136442 h 557"/>
                    <a:gd name="T70" fmla="*/ 168783 w 682"/>
                    <a:gd name="T71" fmla="*/ 144596 h 557"/>
                    <a:gd name="T72" fmla="*/ 177768 w 682"/>
                    <a:gd name="T73" fmla="*/ 142476 h 557"/>
                    <a:gd name="T74" fmla="*/ 173583 w 682"/>
                    <a:gd name="T75" fmla="*/ 163994 h 557"/>
                    <a:gd name="T76" fmla="*/ 156544 w 682"/>
                    <a:gd name="T77" fmla="*/ 196350 h 557"/>
                    <a:gd name="T78" fmla="*/ 143349 w 682"/>
                    <a:gd name="T79" fmla="*/ 233862 h 557"/>
                    <a:gd name="T80" fmla="*/ 145408 w 682"/>
                    <a:gd name="T81" fmla="*/ 244961 h 557"/>
                    <a:gd name="T82" fmla="*/ 113707 w 682"/>
                    <a:gd name="T83" fmla="*/ 267916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62413 w 257"/>
                    <a:gd name="T1" fmla="*/ 169409 h 347"/>
                    <a:gd name="T2" fmla="*/ 59802 w 257"/>
                    <a:gd name="T3" fmla="*/ 146878 h 347"/>
                    <a:gd name="T4" fmla="*/ 55830 w 257"/>
                    <a:gd name="T5" fmla="*/ 140626 h 347"/>
                    <a:gd name="T6" fmla="*/ 55399 w 257"/>
                    <a:gd name="T7" fmla="*/ 131648 h 347"/>
                    <a:gd name="T8" fmla="*/ 53749 w 257"/>
                    <a:gd name="T9" fmla="*/ 124037 h 347"/>
                    <a:gd name="T10" fmla="*/ 53749 w 257"/>
                    <a:gd name="T11" fmla="*/ 111741 h 347"/>
                    <a:gd name="T12" fmla="*/ 53282 w 257"/>
                    <a:gd name="T13" fmla="*/ 104443 h 347"/>
                    <a:gd name="T14" fmla="*/ 58575 w 257"/>
                    <a:gd name="T15" fmla="*/ 98643 h 347"/>
                    <a:gd name="T16" fmla="*/ 66046 w 257"/>
                    <a:gd name="T17" fmla="*/ 96453 h 347"/>
                    <a:gd name="T18" fmla="*/ 66046 w 257"/>
                    <a:gd name="T19" fmla="*/ 66619 h 347"/>
                    <a:gd name="T20" fmla="*/ 13853 w 257"/>
                    <a:gd name="T21" fmla="*/ 46860 h 347"/>
                    <a:gd name="T22" fmla="*/ 8312 w 257"/>
                    <a:gd name="T23" fmla="*/ 47934 h 347"/>
                    <a:gd name="T24" fmla="*/ 4218 w 257"/>
                    <a:gd name="T25" fmla="*/ 49842 h 347"/>
                    <a:gd name="T26" fmla="*/ 0 w 257"/>
                    <a:gd name="T27" fmla="*/ 72923 h 347"/>
                    <a:gd name="T28" fmla="*/ 23821 w 257"/>
                    <a:gd name="T29" fmla="*/ 168902 h 347"/>
                    <a:gd name="T30" fmla="*/ 62413 w 257"/>
                    <a:gd name="T31" fmla="*/ 169409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3 w 19"/>
                    <a:gd name="T1" fmla="*/ 2 h 37"/>
                    <a:gd name="T2" fmla="*/ 3 w 19"/>
                    <a:gd name="T3" fmla="*/ 2 h 37"/>
                    <a:gd name="T4" fmla="*/ 3 w 19"/>
                    <a:gd name="T5" fmla="*/ 2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1 w 22"/>
                    <a:gd name="T1" fmla="*/ 3 h 20"/>
                    <a:gd name="T2" fmla="*/ 11 w 22"/>
                    <a:gd name="T3" fmla="*/ 0 h 20"/>
                    <a:gd name="T4" fmla="*/ 11 w 22"/>
                    <a:gd name="T5" fmla="*/ 3 h 20"/>
                    <a:gd name="T6" fmla="*/ 8 w 22"/>
                    <a:gd name="T7" fmla="*/ 3 h 20"/>
                    <a:gd name="T8" fmla="*/ 11 w 22"/>
                    <a:gd name="T9" fmla="*/ 3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2 h 30"/>
                    <a:gd name="T2" fmla="*/ 46 w 57"/>
                    <a:gd name="T3" fmla="*/ 2 h 30"/>
                    <a:gd name="T4" fmla="*/ 50 w 57"/>
                    <a:gd name="T5" fmla="*/ 2 h 30"/>
                    <a:gd name="T6" fmla="*/ 24 w 57"/>
                    <a:gd name="T7" fmla="*/ 2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59 w 693"/>
                    <a:gd name="T1" fmla="*/ 28 h 696"/>
                    <a:gd name="T2" fmla="*/ 379 w 693"/>
                    <a:gd name="T3" fmla="*/ 27 h 696"/>
                    <a:gd name="T4" fmla="*/ 311 w 693"/>
                    <a:gd name="T5" fmla="*/ 25 h 696"/>
                    <a:gd name="T6" fmla="*/ 251 w 693"/>
                    <a:gd name="T7" fmla="*/ 24 h 696"/>
                    <a:gd name="T8" fmla="*/ 223 w 693"/>
                    <a:gd name="T9" fmla="*/ 25 h 696"/>
                    <a:gd name="T10" fmla="*/ 247 w 693"/>
                    <a:gd name="T11" fmla="*/ 25 h 696"/>
                    <a:gd name="T12" fmla="*/ 279 w 693"/>
                    <a:gd name="T13" fmla="*/ 28 h 696"/>
                    <a:gd name="T14" fmla="*/ 307 w 693"/>
                    <a:gd name="T15" fmla="*/ 29 h 696"/>
                    <a:gd name="T16" fmla="*/ 319 w 693"/>
                    <a:gd name="T17" fmla="*/ 31 h 696"/>
                    <a:gd name="T18" fmla="*/ 299 w 693"/>
                    <a:gd name="T19" fmla="*/ 33 h 696"/>
                    <a:gd name="T20" fmla="*/ 247 w 693"/>
                    <a:gd name="T21" fmla="*/ 38 h 696"/>
                    <a:gd name="T22" fmla="*/ 211 w 693"/>
                    <a:gd name="T23" fmla="*/ 38 h 696"/>
                    <a:gd name="T24" fmla="*/ 97 w 693"/>
                    <a:gd name="T25" fmla="*/ 42 h 696"/>
                    <a:gd name="T26" fmla="*/ 77 w 693"/>
                    <a:gd name="T27" fmla="*/ 38 h 696"/>
                    <a:gd name="T28" fmla="*/ 45 w 693"/>
                    <a:gd name="T29" fmla="*/ 31 h 696"/>
                    <a:gd name="T30" fmla="*/ 33 w 693"/>
                    <a:gd name="T31" fmla="*/ 27 h 696"/>
                    <a:gd name="T32" fmla="*/ 53 w 693"/>
                    <a:gd name="T33" fmla="*/ 20 h 696"/>
                    <a:gd name="T34" fmla="*/ 17 w 693"/>
                    <a:gd name="T35" fmla="*/ 24 h 696"/>
                    <a:gd name="T36" fmla="*/ 81 w 693"/>
                    <a:gd name="T37" fmla="*/ 16 h 696"/>
                    <a:gd name="T38" fmla="*/ 113 w 693"/>
                    <a:gd name="T39" fmla="*/ 13 h 696"/>
                    <a:gd name="T40" fmla="*/ 37 w 693"/>
                    <a:gd name="T41" fmla="*/ 13 h 696"/>
                    <a:gd name="T42" fmla="*/ 1 w 693"/>
                    <a:gd name="T43" fmla="*/ 11 h 696"/>
                    <a:gd name="T44" fmla="*/ 25 w 693"/>
                    <a:gd name="T45" fmla="*/ 9 h 696"/>
                    <a:gd name="T46" fmla="*/ 97 w 693"/>
                    <a:gd name="T47" fmla="*/ 7 h 696"/>
                    <a:gd name="T48" fmla="*/ 207 w 693"/>
                    <a:gd name="T49" fmla="*/ 7 h 696"/>
                    <a:gd name="T50" fmla="*/ 215 w 693"/>
                    <a:gd name="T51" fmla="*/ 4 h 696"/>
                    <a:gd name="T52" fmla="*/ 247 w 693"/>
                    <a:gd name="T53" fmla="*/ 0 h 696"/>
                    <a:gd name="T54" fmla="*/ 343 w 693"/>
                    <a:gd name="T55" fmla="*/ 2 h 696"/>
                    <a:gd name="T56" fmla="*/ 315 w 693"/>
                    <a:gd name="T57" fmla="*/ 5 h 696"/>
                    <a:gd name="T58" fmla="*/ 287 w 693"/>
                    <a:gd name="T59" fmla="*/ 11 h 696"/>
                    <a:gd name="T60" fmla="*/ 347 w 693"/>
                    <a:gd name="T61" fmla="*/ 11 h 696"/>
                    <a:gd name="T62" fmla="*/ 359 w 693"/>
                    <a:gd name="T63" fmla="*/ 8 h 696"/>
                    <a:gd name="T64" fmla="*/ 403 w 693"/>
                    <a:gd name="T65" fmla="*/ 6 h 696"/>
                    <a:gd name="T66" fmla="*/ 483 w 693"/>
                    <a:gd name="T67" fmla="*/ 5 h 696"/>
                    <a:gd name="T68" fmla="*/ 510 w 693"/>
                    <a:gd name="T69" fmla="*/ 3 h 696"/>
                    <a:gd name="T70" fmla="*/ 516 w 693"/>
                    <a:gd name="T71" fmla="*/ 28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216618 w 931"/>
                    <a:gd name="T1" fmla="*/ 0 h 149"/>
                    <a:gd name="T2" fmla="*/ 37617 w 931"/>
                    <a:gd name="T3" fmla="*/ 14266 h 149"/>
                    <a:gd name="T4" fmla="*/ 23790 w 931"/>
                    <a:gd name="T5" fmla="*/ 20467 h 149"/>
                    <a:gd name="T6" fmla="*/ 16252 w 931"/>
                    <a:gd name="T7" fmla="*/ 20467 h 149"/>
                    <a:gd name="T8" fmla="*/ 5818 w 931"/>
                    <a:gd name="T9" fmla="*/ 37944 h 149"/>
                    <a:gd name="T10" fmla="*/ 0 w 931"/>
                    <a:gd name="T11" fmla="*/ 51543 h 149"/>
                    <a:gd name="T12" fmla="*/ 15510 w 931"/>
                    <a:gd name="T13" fmla="*/ 56666 h 149"/>
                    <a:gd name="T14" fmla="*/ 25410 w 931"/>
                    <a:gd name="T15" fmla="*/ 47051 h 149"/>
                    <a:gd name="T16" fmla="*/ 28424 w 931"/>
                    <a:gd name="T17" fmla="*/ 41447 h 149"/>
                    <a:gd name="T18" fmla="*/ 43949 w 931"/>
                    <a:gd name="T19" fmla="*/ 25564 h 149"/>
                    <a:gd name="T20" fmla="*/ 56467 w 931"/>
                    <a:gd name="T21" fmla="*/ 22696 h 149"/>
                    <a:gd name="T22" fmla="*/ 62346 w 931"/>
                    <a:gd name="T23" fmla="*/ 46050 h 149"/>
                    <a:gd name="T24" fmla="*/ 49411 w 931"/>
                    <a:gd name="T25" fmla="*/ 53854 h 149"/>
                    <a:gd name="T26" fmla="*/ 60627 w 931"/>
                    <a:gd name="T27" fmla="*/ 55691 h 149"/>
                    <a:gd name="T28" fmla="*/ 65653 w 931"/>
                    <a:gd name="T29" fmla="*/ 44223 h 149"/>
                    <a:gd name="T30" fmla="*/ 69901 w 931"/>
                    <a:gd name="T31" fmla="*/ 45215 h 149"/>
                    <a:gd name="T32" fmla="*/ 66446 w 931"/>
                    <a:gd name="T33" fmla="*/ 26619 h 149"/>
                    <a:gd name="T34" fmla="*/ 69901 w 931"/>
                    <a:gd name="T35" fmla="*/ 21788 h 149"/>
                    <a:gd name="T36" fmla="*/ 72663 w 931"/>
                    <a:gd name="T37" fmla="*/ 43291 h 149"/>
                    <a:gd name="T38" fmla="*/ 69901 w 931"/>
                    <a:gd name="T39" fmla="*/ 55691 h 149"/>
                    <a:gd name="T40" fmla="*/ 77894 w 931"/>
                    <a:gd name="T41" fmla="*/ 63925 h 149"/>
                    <a:gd name="T42" fmla="*/ 78494 w 931"/>
                    <a:gd name="T43" fmla="*/ 45215 h 149"/>
                    <a:gd name="T44" fmla="*/ 86989 w 931"/>
                    <a:gd name="T45" fmla="*/ 50592 h 149"/>
                    <a:gd name="T46" fmla="*/ 100352 w 931"/>
                    <a:gd name="T47" fmla="*/ 36094 h 149"/>
                    <a:gd name="T48" fmla="*/ 107472 w 931"/>
                    <a:gd name="T49" fmla="*/ 24533 h 149"/>
                    <a:gd name="T50" fmla="*/ 115453 w 931"/>
                    <a:gd name="T51" fmla="*/ 27402 h 149"/>
                    <a:gd name="T52" fmla="*/ 119509 w 931"/>
                    <a:gd name="T53" fmla="*/ 24533 h 149"/>
                    <a:gd name="T54" fmla="*/ 113250 w 931"/>
                    <a:gd name="T55" fmla="*/ 21788 h 149"/>
                    <a:gd name="T56" fmla="*/ 124591 w 931"/>
                    <a:gd name="T57" fmla="*/ 17096 h 149"/>
                    <a:gd name="T58" fmla="*/ 142880 w 931"/>
                    <a:gd name="T59" fmla="*/ 26619 h 149"/>
                    <a:gd name="T60" fmla="*/ 152636 w 931"/>
                    <a:gd name="T61" fmla="*/ 20467 h 149"/>
                    <a:gd name="T62" fmla="*/ 153301 w 931"/>
                    <a:gd name="T63" fmla="*/ 31083 h 149"/>
                    <a:gd name="T64" fmla="*/ 149194 w 931"/>
                    <a:gd name="T65" fmla="*/ 49620 h 149"/>
                    <a:gd name="T66" fmla="*/ 160597 w 931"/>
                    <a:gd name="T67" fmla="*/ 43291 h 149"/>
                    <a:gd name="T68" fmla="*/ 163896 w 931"/>
                    <a:gd name="T69" fmla="*/ 39580 h 149"/>
                    <a:gd name="T70" fmla="*/ 170274 w 931"/>
                    <a:gd name="T71" fmla="*/ 29953 h 149"/>
                    <a:gd name="T72" fmla="*/ 208562 w 931"/>
                    <a:gd name="T73" fmla="*/ 41447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3 h 30"/>
                    <a:gd name="T2" fmla="*/ 17 w 31"/>
                    <a:gd name="T3" fmla="*/ 0 h 30"/>
                    <a:gd name="T4" fmla="*/ 15 w 31"/>
                    <a:gd name="T5" fmla="*/ 3 h 30"/>
                    <a:gd name="T6" fmla="*/ 3 w 31"/>
                    <a:gd name="T7" fmla="*/ 3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3 h 32"/>
                    <a:gd name="T2" fmla="*/ 36 w 44"/>
                    <a:gd name="T3" fmla="*/ 0 h 32"/>
                    <a:gd name="T4" fmla="*/ 52 w 44"/>
                    <a:gd name="T5" fmla="*/ 3 h 32"/>
                    <a:gd name="T6" fmla="*/ 6 w 44"/>
                    <a:gd name="T7" fmla="*/ 3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2 h 18"/>
                    <a:gd name="T2" fmla="*/ 25 w 76"/>
                    <a:gd name="T3" fmla="*/ 2 h 18"/>
                    <a:gd name="T4" fmla="*/ 37 w 76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3 h 44"/>
                    <a:gd name="T2" fmla="*/ 12 w 42"/>
                    <a:gd name="T3" fmla="*/ 3 h 44"/>
                    <a:gd name="T4" fmla="*/ 0 w 42"/>
                    <a:gd name="T5" fmla="*/ 3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2 h 30"/>
                    <a:gd name="T2" fmla="*/ 73 w 31"/>
                    <a:gd name="T3" fmla="*/ 2 h 30"/>
                    <a:gd name="T4" fmla="*/ 7 w 31"/>
                    <a:gd name="T5" fmla="*/ 2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63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27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75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12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7" name="Picture 91" descr="earth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12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213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4" name="Rectangle 9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" name="Rectangle 9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248400"/>
            <a:ext cx="2895600" cy="457200"/>
          </a:xfr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" name="Rectangle 9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6CCDB8C-5851-4EBD-A713-9CA970E51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93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EC0690D-07DD-42DC-BE78-A54B26F40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8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7546856-AFAA-4407-9F58-769672C5A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7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A277147-C455-4522-AE5B-C2B0CDEE6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7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BF7C33D-15D2-4424-8870-AAFAFF390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18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48630C8-FD1B-4C33-8187-318D380DB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89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51C2D18-A188-4518-AD73-1D90BCC89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78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B013F90-E7D6-400B-9FC7-AB3705098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1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E2F7F1D3-BE61-4160-83B2-B1ECCD778FF7}" type="datetimeFigureOut">
              <a:rPr lang="en-US"/>
              <a:pPr>
                <a:defRPr/>
              </a:pPr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BD45308F-62A5-4CF0-ABD1-65842A585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16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1BAD0C4-2D89-48DE-A482-9060EA84A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12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81EE704-17F5-423E-AF16-25E4EBB3E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26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E09E3D7-0919-4526-9AD2-F9A809774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05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B0B3830-7F77-4541-98B0-7D4E8413A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19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BE8B4DD-FDC6-4D51-BAE8-3697C51EF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398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478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478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2814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6C23A15-7503-460C-8DCF-E62AD0B9E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612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2814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30709A6-42F4-42E9-9E0B-4A1F09BDF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127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814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342999F-477D-430A-8D36-94B349118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594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8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22871 w 4848"/>
                  <a:gd name="T1" fmla="*/ 1094489 h 432"/>
                  <a:gd name="T2" fmla="*/ 0 w 4848"/>
                  <a:gd name="T3" fmla="*/ 1094489 h 432"/>
                  <a:gd name="T4" fmla="*/ 0 w 4848"/>
                  <a:gd name="T5" fmla="*/ 0 h 432"/>
                  <a:gd name="T6" fmla="*/ 22871 w 4848"/>
                  <a:gd name="T7" fmla="*/ 0 h 432"/>
                  <a:gd name="T8" fmla="*/ 22871 w 4848"/>
                  <a:gd name="T9" fmla="*/ 1094489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16 w 15"/>
                    <a:gd name="T1" fmla="*/ 3 h 23"/>
                    <a:gd name="T2" fmla="*/ 46 w 15"/>
                    <a:gd name="T3" fmla="*/ 3 h 23"/>
                    <a:gd name="T4" fmla="*/ 41 w 15"/>
                    <a:gd name="T5" fmla="*/ 5 h 23"/>
                    <a:gd name="T6" fmla="*/ 16 w 15"/>
                    <a:gd name="T7" fmla="*/ 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3 h 23"/>
                    <a:gd name="T2" fmla="*/ 20 w 20"/>
                    <a:gd name="T3" fmla="*/ 3 h 23"/>
                    <a:gd name="T4" fmla="*/ 7 w 20"/>
                    <a:gd name="T5" fmla="*/ 6 h 23"/>
                    <a:gd name="T6" fmla="*/ 3 w 20"/>
                    <a:gd name="T7" fmla="*/ 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25 w 30"/>
                    <a:gd name="T1" fmla="*/ 5 h 42"/>
                    <a:gd name="T2" fmla="*/ 8 w 30"/>
                    <a:gd name="T3" fmla="*/ 3 h 42"/>
                    <a:gd name="T4" fmla="*/ 0 w 30"/>
                    <a:gd name="T5" fmla="*/ 2 h 42"/>
                    <a:gd name="T6" fmla="*/ 25 w 30"/>
                    <a:gd name="T7" fmla="*/ 2 h 42"/>
                    <a:gd name="T8" fmla="*/ 39 w 30"/>
                    <a:gd name="T9" fmla="*/ 3 h 42"/>
                    <a:gd name="T10" fmla="*/ 37 w 30"/>
                    <a:gd name="T11" fmla="*/ 5 h 42"/>
                    <a:gd name="T12" fmla="*/ 25 w 30"/>
                    <a:gd name="T13" fmla="*/ 5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2 h 16"/>
                    <a:gd name="T2" fmla="*/ 3 w 25"/>
                    <a:gd name="T3" fmla="*/ 2 h 16"/>
                    <a:gd name="T4" fmla="*/ 15 w 25"/>
                    <a:gd name="T5" fmla="*/ 0 h 16"/>
                    <a:gd name="T6" fmla="*/ 15 w 25"/>
                    <a:gd name="T7" fmla="*/ 2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5 h 46"/>
                    <a:gd name="T2" fmla="*/ 30 w 65"/>
                    <a:gd name="T3" fmla="*/ 3 h 46"/>
                    <a:gd name="T4" fmla="*/ 42 w 65"/>
                    <a:gd name="T5" fmla="*/ 0 h 46"/>
                    <a:gd name="T6" fmla="*/ 58 w 65"/>
                    <a:gd name="T7" fmla="*/ 3 h 46"/>
                    <a:gd name="T8" fmla="*/ 32 w 65"/>
                    <a:gd name="T9" fmla="*/ 6 h 46"/>
                    <a:gd name="T10" fmla="*/ 12 w 65"/>
                    <a:gd name="T11" fmla="*/ 10 h 46"/>
                    <a:gd name="T12" fmla="*/ 8 w 65"/>
                    <a:gd name="T13" fmla="*/ 4 h 46"/>
                    <a:gd name="T14" fmla="*/ 12 w 65"/>
                    <a:gd name="T15" fmla="*/ 3 h 46"/>
                    <a:gd name="T16" fmla="*/ 14 w 65"/>
                    <a:gd name="T17" fmla="*/ 5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6 h 47"/>
                    <a:gd name="T2" fmla="*/ 18 w 69"/>
                    <a:gd name="T3" fmla="*/ 5 h 47"/>
                    <a:gd name="T4" fmla="*/ 43 w 69"/>
                    <a:gd name="T5" fmla="*/ 1 h 47"/>
                    <a:gd name="T6" fmla="*/ 55 w 69"/>
                    <a:gd name="T7" fmla="*/ 2 h 47"/>
                    <a:gd name="T8" fmla="*/ 41 w 69"/>
                    <a:gd name="T9" fmla="*/ 3 h 47"/>
                    <a:gd name="T10" fmla="*/ 28 w 69"/>
                    <a:gd name="T11" fmla="*/ 6 h 47"/>
                    <a:gd name="T12" fmla="*/ 22 w 69"/>
                    <a:gd name="T13" fmla="*/ 8 h 47"/>
                    <a:gd name="T14" fmla="*/ 16 w 69"/>
                    <a:gd name="T15" fmla="*/ 8 h 47"/>
                    <a:gd name="T16" fmla="*/ 12 w 69"/>
                    <a:gd name="T17" fmla="*/ 7 h 47"/>
                    <a:gd name="T18" fmla="*/ 0 w 69"/>
                    <a:gd name="T19" fmla="*/ 7 h 47"/>
                    <a:gd name="T20" fmla="*/ 0 w 69"/>
                    <a:gd name="T21" fmla="*/ 6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2 h 277"/>
                    <a:gd name="T2" fmla="*/ 36 w 355"/>
                    <a:gd name="T3" fmla="*/ 3 h 277"/>
                    <a:gd name="T4" fmla="*/ 46 w 355"/>
                    <a:gd name="T5" fmla="*/ 6 h 277"/>
                    <a:gd name="T6" fmla="*/ 76 w 355"/>
                    <a:gd name="T7" fmla="*/ 9 h 277"/>
                    <a:gd name="T8" fmla="*/ 92 w 355"/>
                    <a:gd name="T9" fmla="*/ 12 h 277"/>
                    <a:gd name="T10" fmla="*/ 122 w 355"/>
                    <a:gd name="T11" fmla="*/ 17 h 277"/>
                    <a:gd name="T12" fmla="*/ 136 w 355"/>
                    <a:gd name="T13" fmla="*/ 22 h 277"/>
                    <a:gd name="T14" fmla="*/ 148 w 355"/>
                    <a:gd name="T15" fmla="*/ 23 h 277"/>
                    <a:gd name="T16" fmla="*/ 154 w 355"/>
                    <a:gd name="T17" fmla="*/ 26 h 277"/>
                    <a:gd name="T18" fmla="*/ 176 w 355"/>
                    <a:gd name="T19" fmla="*/ 27 h 277"/>
                    <a:gd name="T20" fmla="*/ 170 w 355"/>
                    <a:gd name="T21" fmla="*/ 34 h 277"/>
                    <a:gd name="T22" fmla="*/ 177 w 355"/>
                    <a:gd name="T23" fmla="*/ 39 h 277"/>
                    <a:gd name="T24" fmla="*/ 189 w 355"/>
                    <a:gd name="T25" fmla="*/ 40 h 277"/>
                    <a:gd name="T26" fmla="*/ 207 w 355"/>
                    <a:gd name="T27" fmla="*/ 40 h 277"/>
                    <a:gd name="T28" fmla="*/ 227 w 355"/>
                    <a:gd name="T29" fmla="*/ 42 h 277"/>
                    <a:gd name="T30" fmla="*/ 245 w 355"/>
                    <a:gd name="T31" fmla="*/ 41 h 277"/>
                    <a:gd name="T32" fmla="*/ 263 w 355"/>
                    <a:gd name="T33" fmla="*/ 43 h 277"/>
                    <a:gd name="T34" fmla="*/ 287 w 355"/>
                    <a:gd name="T35" fmla="*/ 44 h 277"/>
                    <a:gd name="T36" fmla="*/ 305 w 355"/>
                    <a:gd name="T37" fmla="*/ 45 h 277"/>
                    <a:gd name="T38" fmla="*/ 343 w 355"/>
                    <a:gd name="T39" fmla="*/ 45 h 277"/>
                    <a:gd name="T40" fmla="*/ 333 w 355"/>
                    <a:gd name="T41" fmla="*/ 48 h 277"/>
                    <a:gd name="T42" fmla="*/ 313 w 355"/>
                    <a:gd name="T43" fmla="*/ 47 h 277"/>
                    <a:gd name="T44" fmla="*/ 291 w 355"/>
                    <a:gd name="T45" fmla="*/ 47 h 277"/>
                    <a:gd name="T46" fmla="*/ 279 w 355"/>
                    <a:gd name="T47" fmla="*/ 45 h 277"/>
                    <a:gd name="T48" fmla="*/ 243 w 355"/>
                    <a:gd name="T49" fmla="*/ 45 h 277"/>
                    <a:gd name="T50" fmla="*/ 225 w 355"/>
                    <a:gd name="T51" fmla="*/ 45 h 277"/>
                    <a:gd name="T52" fmla="*/ 172 w 355"/>
                    <a:gd name="T53" fmla="*/ 42 h 277"/>
                    <a:gd name="T54" fmla="*/ 160 w 355"/>
                    <a:gd name="T55" fmla="*/ 37 h 277"/>
                    <a:gd name="T56" fmla="*/ 126 w 355"/>
                    <a:gd name="T57" fmla="*/ 35 h 277"/>
                    <a:gd name="T58" fmla="*/ 108 w 355"/>
                    <a:gd name="T59" fmla="*/ 33 h 277"/>
                    <a:gd name="T60" fmla="*/ 94 w 355"/>
                    <a:gd name="T61" fmla="*/ 27 h 277"/>
                    <a:gd name="T62" fmla="*/ 68 w 355"/>
                    <a:gd name="T63" fmla="*/ 18 h 277"/>
                    <a:gd name="T64" fmla="*/ 64 w 355"/>
                    <a:gd name="T65" fmla="*/ 17 h 277"/>
                    <a:gd name="T66" fmla="*/ 58 w 355"/>
                    <a:gd name="T67" fmla="*/ 17 h 277"/>
                    <a:gd name="T68" fmla="*/ 54 w 355"/>
                    <a:gd name="T69" fmla="*/ 15 h 277"/>
                    <a:gd name="T70" fmla="*/ 38 w 355"/>
                    <a:gd name="T71" fmla="*/ 10 h 277"/>
                    <a:gd name="T72" fmla="*/ 20 w 355"/>
                    <a:gd name="T73" fmla="*/ 7 h 277"/>
                    <a:gd name="T74" fmla="*/ 4 w 355"/>
                    <a:gd name="T75" fmla="*/ 4 h 277"/>
                    <a:gd name="T76" fmla="*/ 10 w 355"/>
                    <a:gd name="T77" fmla="*/ 2 h 277"/>
                    <a:gd name="T78" fmla="*/ 10 w 355"/>
                    <a:gd name="T79" fmla="*/ 2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10 h 206"/>
                    <a:gd name="T2" fmla="*/ 66 w 156"/>
                    <a:gd name="T3" fmla="*/ 9 h 206"/>
                    <a:gd name="T4" fmla="*/ 68 w 156"/>
                    <a:gd name="T5" fmla="*/ 8 h 206"/>
                    <a:gd name="T6" fmla="*/ 89 w 156"/>
                    <a:gd name="T7" fmla="*/ 6 h 206"/>
                    <a:gd name="T8" fmla="*/ 115 w 156"/>
                    <a:gd name="T9" fmla="*/ 3 h 206"/>
                    <a:gd name="T10" fmla="*/ 121 w 156"/>
                    <a:gd name="T11" fmla="*/ 2 h 206"/>
                    <a:gd name="T12" fmla="*/ 133 w 156"/>
                    <a:gd name="T13" fmla="*/ 0 h 206"/>
                    <a:gd name="T14" fmla="*/ 159 w 156"/>
                    <a:gd name="T15" fmla="*/ 4 h 206"/>
                    <a:gd name="T16" fmla="*/ 155 w 156"/>
                    <a:gd name="T17" fmla="*/ 6 h 206"/>
                    <a:gd name="T18" fmla="*/ 135 w 156"/>
                    <a:gd name="T19" fmla="*/ 10 h 206"/>
                    <a:gd name="T20" fmla="*/ 141 w 156"/>
                    <a:gd name="T21" fmla="*/ 15 h 206"/>
                    <a:gd name="T22" fmla="*/ 151 w 156"/>
                    <a:gd name="T23" fmla="*/ 16 h 206"/>
                    <a:gd name="T24" fmla="*/ 155 w 156"/>
                    <a:gd name="T25" fmla="*/ 19 h 206"/>
                    <a:gd name="T26" fmla="*/ 137 w 156"/>
                    <a:gd name="T27" fmla="*/ 19 h 206"/>
                    <a:gd name="T28" fmla="*/ 125 w 156"/>
                    <a:gd name="T29" fmla="*/ 22 h 206"/>
                    <a:gd name="T30" fmla="*/ 113 w 156"/>
                    <a:gd name="T31" fmla="*/ 24 h 206"/>
                    <a:gd name="T32" fmla="*/ 109 w 156"/>
                    <a:gd name="T33" fmla="*/ 30 h 206"/>
                    <a:gd name="T34" fmla="*/ 97 w 156"/>
                    <a:gd name="T35" fmla="*/ 31 h 206"/>
                    <a:gd name="T36" fmla="*/ 91 w 156"/>
                    <a:gd name="T37" fmla="*/ 31 h 206"/>
                    <a:gd name="T38" fmla="*/ 76 w 156"/>
                    <a:gd name="T39" fmla="*/ 31 h 206"/>
                    <a:gd name="T40" fmla="*/ 72 w 156"/>
                    <a:gd name="T41" fmla="*/ 29 h 206"/>
                    <a:gd name="T42" fmla="*/ 60 w 156"/>
                    <a:gd name="T43" fmla="*/ 28 h 206"/>
                    <a:gd name="T44" fmla="*/ 42 w 156"/>
                    <a:gd name="T45" fmla="*/ 29 h 206"/>
                    <a:gd name="T46" fmla="*/ 28 w 156"/>
                    <a:gd name="T47" fmla="*/ 28 h 206"/>
                    <a:gd name="T48" fmla="*/ 10 w 156"/>
                    <a:gd name="T49" fmla="*/ 23 h 206"/>
                    <a:gd name="T50" fmla="*/ 4 w 156"/>
                    <a:gd name="T51" fmla="*/ 19 h 206"/>
                    <a:gd name="T52" fmla="*/ 0 w 156"/>
                    <a:gd name="T53" fmla="*/ 18 h 206"/>
                    <a:gd name="T54" fmla="*/ 20 w 156"/>
                    <a:gd name="T55" fmla="*/ 15 h 206"/>
                    <a:gd name="T56" fmla="*/ 32 w 156"/>
                    <a:gd name="T57" fmla="*/ 15 h 206"/>
                    <a:gd name="T58" fmla="*/ 34 w 156"/>
                    <a:gd name="T59" fmla="*/ 12 h 206"/>
                    <a:gd name="T60" fmla="*/ 52 w 156"/>
                    <a:gd name="T61" fmla="*/ 10 h 206"/>
                    <a:gd name="T62" fmla="*/ 54 w 156"/>
                    <a:gd name="T63" fmla="*/ 10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7 h 38"/>
                    <a:gd name="T2" fmla="*/ 18 w 109"/>
                    <a:gd name="T3" fmla="*/ 3 h 38"/>
                    <a:gd name="T4" fmla="*/ 46 w 109"/>
                    <a:gd name="T5" fmla="*/ 4 h 38"/>
                    <a:gd name="T6" fmla="*/ 81 w 109"/>
                    <a:gd name="T7" fmla="*/ 3 h 38"/>
                    <a:gd name="T8" fmla="*/ 99 w 109"/>
                    <a:gd name="T9" fmla="*/ 0 h 38"/>
                    <a:gd name="T10" fmla="*/ 85 w 109"/>
                    <a:gd name="T11" fmla="*/ 6 h 38"/>
                    <a:gd name="T12" fmla="*/ 69 w 109"/>
                    <a:gd name="T13" fmla="*/ 8 h 38"/>
                    <a:gd name="T14" fmla="*/ 42 w 109"/>
                    <a:gd name="T15" fmla="*/ 7 h 38"/>
                    <a:gd name="T16" fmla="*/ 14 w 109"/>
                    <a:gd name="T17" fmla="*/ 7 h 38"/>
                    <a:gd name="T18" fmla="*/ 4 w 109"/>
                    <a:gd name="T19" fmla="*/ 7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2 h 104"/>
                    <a:gd name="T2" fmla="*/ 18 w 76"/>
                    <a:gd name="T3" fmla="*/ 0 h 104"/>
                    <a:gd name="T4" fmla="*/ 34 w 76"/>
                    <a:gd name="T5" fmla="*/ 2 h 104"/>
                    <a:gd name="T6" fmla="*/ 53 w 76"/>
                    <a:gd name="T7" fmla="*/ 2 h 104"/>
                    <a:gd name="T8" fmla="*/ 38 w 76"/>
                    <a:gd name="T9" fmla="*/ 5 h 104"/>
                    <a:gd name="T10" fmla="*/ 45 w 76"/>
                    <a:gd name="T11" fmla="*/ 7 h 104"/>
                    <a:gd name="T12" fmla="*/ 49 w 76"/>
                    <a:gd name="T13" fmla="*/ 9 h 104"/>
                    <a:gd name="T14" fmla="*/ 38 w 76"/>
                    <a:gd name="T15" fmla="*/ 11 h 104"/>
                    <a:gd name="T16" fmla="*/ 34 w 76"/>
                    <a:gd name="T17" fmla="*/ 9 h 104"/>
                    <a:gd name="T18" fmla="*/ 22 w 76"/>
                    <a:gd name="T19" fmla="*/ 7 h 104"/>
                    <a:gd name="T20" fmla="*/ 28 w 76"/>
                    <a:gd name="T21" fmla="*/ 10 h 104"/>
                    <a:gd name="T22" fmla="*/ 30 w 76"/>
                    <a:gd name="T23" fmla="*/ 11 h 104"/>
                    <a:gd name="T24" fmla="*/ 20 w 76"/>
                    <a:gd name="T25" fmla="*/ 15 h 104"/>
                    <a:gd name="T26" fmla="*/ 12 w 76"/>
                    <a:gd name="T27" fmla="*/ 15 h 104"/>
                    <a:gd name="T28" fmla="*/ 8 w 76"/>
                    <a:gd name="T29" fmla="*/ 14 h 104"/>
                    <a:gd name="T30" fmla="*/ 0 w 76"/>
                    <a:gd name="T31" fmla="*/ 8 h 104"/>
                    <a:gd name="T32" fmla="*/ 2 w 76"/>
                    <a:gd name="T33" fmla="*/ 4 h 104"/>
                    <a:gd name="T34" fmla="*/ 8 w 76"/>
                    <a:gd name="T35" fmla="*/ 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4 h 61"/>
                    <a:gd name="T2" fmla="*/ 13 w 37"/>
                    <a:gd name="T3" fmla="*/ 0 h 61"/>
                    <a:gd name="T4" fmla="*/ 15 w 37"/>
                    <a:gd name="T5" fmla="*/ 4 h 61"/>
                    <a:gd name="T6" fmla="*/ 37 w 37"/>
                    <a:gd name="T7" fmla="*/ 5 h 61"/>
                    <a:gd name="T8" fmla="*/ 19 w 37"/>
                    <a:gd name="T9" fmla="*/ 6 h 61"/>
                    <a:gd name="T10" fmla="*/ 5 w 37"/>
                    <a:gd name="T11" fmla="*/ 8 h 61"/>
                    <a:gd name="T12" fmla="*/ 1 w 37"/>
                    <a:gd name="T13" fmla="*/ 5 h 61"/>
                    <a:gd name="T14" fmla="*/ 3 w 37"/>
                    <a:gd name="T15" fmla="*/ 4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20 w 49"/>
                    <a:gd name="T3" fmla="*/ 0 h 29"/>
                    <a:gd name="T4" fmla="*/ 33 w 49"/>
                    <a:gd name="T5" fmla="*/ 2 h 29"/>
                    <a:gd name="T6" fmla="*/ 26 w 49"/>
                    <a:gd name="T7" fmla="*/ 2 h 29"/>
                    <a:gd name="T8" fmla="*/ 3 w 49"/>
                    <a:gd name="T9" fmla="*/ 2 h 29"/>
                    <a:gd name="T10" fmla="*/ 7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11 h 48"/>
                    <a:gd name="T2" fmla="*/ 15 w 61"/>
                    <a:gd name="T3" fmla="*/ 9 h 48"/>
                    <a:gd name="T4" fmla="*/ 3 w 61"/>
                    <a:gd name="T5" fmla="*/ 7 h 48"/>
                    <a:gd name="T6" fmla="*/ 13 w 61"/>
                    <a:gd name="T7" fmla="*/ 4 h 48"/>
                    <a:gd name="T8" fmla="*/ 25 w 61"/>
                    <a:gd name="T9" fmla="*/ 0 h 48"/>
                    <a:gd name="T10" fmla="*/ 49 w 61"/>
                    <a:gd name="T11" fmla="*/ 4 h 48"/>
                    <a:gd name="T12" fmla="*/ 53 w 61"/>
                    <a:gd name="T13" fmla="*/ 7 h 48"/>
                    <a:gd name="T14" fmla="*/ 61 w 61"/>
                    <a:gd name="T15" fmla="*/ 10 h 48"/>
                    <a:gd name="T16" fmla="*/ 41 w 61"/>
                    <a:gd name="T17" fmla="*/ 11 h 48"/>
                    <a:gd name="T18" fmla="*/ 23 w 61"/>
                    <a:gd name="T19" fmla="*/ 14 h 48"/>
                    <a:gd name="T20" fmla="*/ 21 w 61"/>
                    <a:gd name="T21" fmla="*/ 11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5 h 182"/>
                    <a:gd name="T2" fmla="*/ 36 w 286"/>
                    <a:gd name="T3" fmla="*/ 2 h 182"/>
                    <a:gd name="T4" fmla="*/ 26 w 286"/>
                    <a:gd name="T5" fmla="*/ 5 h 182"/>
                    <a:gd name="T6" fmla="*/ 0 w 286"/>
                    <a:gd name="T7" fmla="*/ 4 h 182"/>
                    <a:gd name="T8" fmla="*/ 10 w 286"/>
                    <a:gd name="T9" fmla="*/ 7 h 182"/>
                    <a:gd name="T10" fmla="*/ 16 w 286"/>
                    <a:gd name="T11" fmla="*/ 11 h 182"/>
                    <a:gd name="T12" fmla="*/ 24 w 286"/>
                    <a:gd name="T13" fmla="*/ 7 h 182"/>
                    <a:gd name="T14" fmla="*/ 30 w 286"/>
                    <a:gd name="T15" fmla="*/ 7 h 182"/>
                    <a:gd name="T16" fmla="*/ 48 w 286"/>
                    <a:gd name="T17" fmla="*/ 9 h 182"/>
                    <a:gd name="T18" fmla="*/ 70 w 286"/>
                    <a:gd name="T19" fmla="*/ 11 h 182"/>
                    <a:gd name="T20" fmla="*/ 88 w 286"/>
                    <a:gd name="T21" fmla="*/ 11 h 182"/>
                    <a:gd name="T22" fmla="*/ 106 w 286"/>
                    <a:gd name="T23" fmla="*/ 16 h 182"/>
                    <a:gd name="T24" fmla="*/ 104 w 286"/>
                    <a:gd name="T25" fmla="*/ 20 h 182"/>
                    <a:gd name="T26" fmla="*/ 98 w 286"/>
                    <a:gd name="T27" fmla="*/ 23 h 182"/>
                    <a:gd name="T28" fmla="*/ 122 w 286"/>
                    <a:gd name="T29" fmla="*/ 20 h 182"/>
                    <a:gd name="T30" fmla="*/ 140 w 286"/>
                    <a:gd name="T31" fmla="*/ 24 h 182"/>
                    <a:gd name="T32" fmla="*/ 168 w 286"/>
                    <a:gd name="T33" fmla="*/ 24 h 182"/>
                    <a:gd name="T34" fmla="*/ 174 w 286"/>
                    <a:gd name="T35" fmla="*/ 24 h 182"/>
                    <a:gd name="T36" fmla="*/ 168 w 286"/>
                    <a:gd name="T37" fmla="*/ 23 h 182"/>
                    <a:gd name="T38" fmla="*/ 178 w 286"/>
                    <a:gd name="T39" fmla="*/ 23 h 182"/>
                    <a:gd name="T40" fmla="*/ 186 w 286"/>
                    <a:gd name="T41" fmla="*/ 20 h 182"/>
                    <a:gd name="T42" fmla="*/ 202 w 286"/>
                    <a:gd name="T43" fmla="*/ 20 h 182"/>
                    <a:gd name="T44" fmla="*/ 214 w 286"/>
                    <a:gd name="T45" fmla="*/ 20 h 182"/>
                    <a:gd name="T46" fmla="*/ 244 w 286"/>
                    <a:gd name="T47" fmla="*/ 28 h 182"/>
                    <a:gd name="T48" fmla="*/ 262 w 286"/>
                    <a:gd name="T49" fmla="*/ 29 h 182"/>
                    <a:gd name="T50" fmla="*/ 284 w 286"/>
                    <a:gd name="T51" fmla="*/ 28 h 182"/>
                    <a:gd name="T52" fmla="*/ 268 w 286"/>
                    <a:gd name="T53" fmla="*/ 26 h 182"/>
                    <a:gd name="T54" fmla="*/ 256 w 286"/>
                    <a:gd name="T55" fmla="*/ 23 h 182"/>
                    <a:gd name="T56" fmla="*/ 250 w 286"/>
                    <a:gd name="T57" fmla="*/ 21 h 182"/>
                    <a:gd name="T58" fmla="*/ 248 w 286"/>
                    <a:gd name="T59" fmla="*/ 20 h 182"/>
                    <a:gd name="T60" fmla="*/ 236 w 286"/>
                    <a:gd name="T61" fmla="*/ 20 h 182"/>
                    <a:gd name="T62" fmla="*/ 240 w 286"/>
                    <a:gd name="T63" fmla="*/ 16 h 182"/>
                    <a:gd name="T64" fmla="*/ 220 w 286"/>
                    <a:gd name="T65" fmla="*/ 13 h 182"/>
                    <a:gd name="T66" fmla="*/ 210 w 286"/>
                    <a:gd name="T67" fmla="*/ 11 h 182"/>
                    <a:gd name="T68" fmla="*/ 190 w 286"/>
                    <a:gd name="T69" fmla="*/ 9 h 182"/>
                    <a:gd name="T70" fmla="*/ 168 w 286"/>
                    <a:gd name="T71" fmla="*/ 6 h 182"/>
                    <a:gd name="T72" fmla="*/ 156 w 286"/>
                    <a:gd name="T73" fmla="*/ 6 h 182"/>
                    <a:gd name="T74" fmla="*/ 120 w 286"/>
                    <a:gd name="T75" fmla="*/ 2 h 182"/>
                    <a:gd name="T76" fmla="*/ 102 w 286"/>
                    <a:gd name="T77" fmla="*/ 2 h 182"/>
                    <a:gd name="T78" fmla="*/ 96 w 286"/>
                    <a:gd name="T79" fmla="*/ 0 h 182"/>
                    <a:gd name="T80" fmla="*/ 70 w 286"/>
                    <a:gd name="T81" fmla="*/ 2 h 182"/>
                    <a:gd name="T82" fmla="*/ 56 w 286"/>
                    <a:gd name="T83" fmla="*/ 5 h 182"/>
                    <a:gd name="T84" fmla="*/ 46 w 286"/>
                    <a:gd name="T85" fmla="*/ 5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9 h 78"/>
                    <a:gd name="T2" fmla="*/ 27 w 78"/>
                    <a:gd name="T3" fmla="*/ 10 h 78"/>
                    <a:gd name="T4" fmla="*/ 45 w 78"/>
                    <a:gd name="T5" fmla="*/ 7 h 78"/>
                    <a:gd name="T6" fmla="*/ 57 w 78"/>
                    <a:gd name="T7" fmla="*/ 5 h 78"/>
                    <a:gd name="T8" fmla="*/ 43 w 78"/>
                    <a:gd name="T9" fmla="*/ 2 h 78"/>
                    <a:gd name="T10" fmla="*/ 43 w 78"/>
                    <a:gd name="T11" fmla="*/ 2 h 78"/>
                    <a:gd name="T12" fmla="*/ 71 w 78"/>
                    <a:gd name="T13" fmla="*/ 4 h 78"/>
                    <a:gd name="T14" fmla="*/ 67 w 78"/>
                    <a:gd name="T15" fmla="*/ 9 h 78"/>
                    <a:gd name="T16" fmla="*/ 33 w 78"/>
                    <a:gd name="T17" fmla="*/ 13 h 78"/>
                    <a:gd name="T18" fmla="*/ 9 w 78"/>
                    <a:gd name="T19" fmla="*/ 11 h 78"/>
                    <a:gd name="T20" fmla="*/ 3 w 78"/>
                    <a:gd name="T21" fmla="*/ 11 h 78"/>
                    <a:gd name="T22" fmla="*/ 1 w 78"/>
                    <a:gd name="T23" fmla="*/ 9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2 h 18"/>
                    <a:gd name="T2" fmla="*/ 3 w 17"/>
                    <a:gd name="T3" fmla="*/ 2 h 18"/>
                    <a:gd name="T4" fmla="*/ 3 w 17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3 h 22"/>
                    <a:gd name="T2" fmla="*/ 14 w 26"/>
                    <a:gd name="T3" fmla="*/ 0 h 22"/>
                    <a:gd name="T4" fmla="*/ 14 w 26"/>
                    <a:gd name="T5" fmla="*/ 6 h 22"/>
                    <a:gd name="T6" fmla="*/ 8 w 26"/>
                    <a:gd name="T7" fmla="*/ 3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2 h 15"/>
                    <a:gd name="T2" fmla="*/ 10 w 20"/>
                    <a:gd name="T3" fmla="*/ 2 h 15"/>
                    <a:gd name="T4" fmla="*/ 9 w 20"/>
                    <a:gd name="T5" fmla="*/ 2 h 15"/>
                    <a:gd name="T6" fmla="*/ 7 w 20"/>
                    <a:gd name="T7" fmla="*/ 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2 h 15"/>
                    <a:gd name="T2" fmla="*/ 10 w 20"/>
                    <a:gd name="T3" fmla="*/ 2 h 15"/>
                    <a:gd name="T4" fmla="*/ 10 w 20"/>
                    <a:gd name="T5" fmla="*/ 2 h 15"/>
                    <a:gd name="T6" fmla="*/ 7 w 20"/>
                    <a:gd name="T7" fmla="*/ 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9 h 80"/>
                    <a:gd name="T2" fmla="*/ 14 w 80"/>
                    <a:gd name="T3" fmla="*/ 5 h 80"/>
                    <a:gd name="T4" fmla="*/ 26 w 80"/>
                    <a:gd name="T5" fmla="*/ 4 h 80"/>
                    <a:gd name="T6" fmla="*/ 48 w 80"/>
                    <a:gd name="T7" fmla="*/ 3 h 80"/>
                    <a:gd name="T8" fmla="*/ 58 w 80"/>
                    <a:gd name="T9" fmla="*/ 0 h 80"/>
                    <a:gd name="T10" fmla="*/ 80 w 80"/>
                    <a:gd name="T11" fmla="*/ 7 h 80"/>
                    <a:gd name="T12" fmla="*/ 70 w 80"/>
                    <a:gd name="T13" fmla="*/ 10 h 80"/>
                    <a:gd name="T14" fmla="*/ 54 w 80"/>
                    <a:gd name="T15" fmla="*/ 12 h 80"/>
                    <a:gd name="T16" fmla="*/ 48 w 80"/>
                    <a:gd name="T17" fmla="*/ 14 h 80"/>
                    <a:gd name="T18" fmla="*/ 32 w 80"/>
                    <a:gd name="T19" fmla="*/ 12 h 80"/>
                    <a:gd name="T20" fmla="*/ 38 w 80"/>
                    <a:gd name="T21" fmla="*/ 10 h 80"/>
                    <a:gd name="T22" fmla="*/ 30 w 80"/>
                    <a:gd name="T23" fmla="*/ 5 h 80"/>
                    <a:gd name="T24" fmla="*/ 20 w 80"/>
                    <a:gd name="T25" fmla="*/ 8 h 80"/>
                    <a:gd name="T26" fmla="*/ 8 w 80"/>
                    <a:gd name="T27" fmla="*/ 10 h 80"/>
                    <a:gd name="T28" fmla="*/ 0 w 80"/>
                    <a:gd name="T29" fmla="*/ 9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16 h 174"/>
                    <a:gd name="T2" fmla="*/ 26 w 94"/>
                    <a:gd name="T3" fmla="*/ 20 h 174"/>
                    <a:gd name="T4" fmla="*/ 32 w 94"/>
                    <a:gd name="T5" fmla="*/ 17 h 174"/>
                    <a:gd name="T6" fmla="*/ 52 w 94"/>
                    <a:gd name="T7" fmla="*/ 16 h 174"/>
                    <a:gd name="T8" fmla="*/ 46 w 94"/>
                    <a:gd name="T9" fmla="*/ 20 h 174"/>
                    <a:gd name="T10" fmla="*/ 66 w 94"/>
                    <a:gd name="T11" fmla="*/ 20 h 174"/>
                    <a:gd name="T12" fmla="*/ 76 w 94"/>
                    <a:gd name="T13" fmla="*/ 23 h 174"/>
                    <a:gd name="T14" fmla="*/ 58 w 94"/>
                    <a:gd name="T15" fmla="*/ 24 h 174"/>
                    <a:gd name="T16" fmla="*/ 74 w 94"/>
                    <a:gd name="T17" fmla="*/ 28 h 174"/>
                    <a:gd name="T18" fmla="*/ 84 w 94"/>
                    <a:gd name="T19" fmla="*/ 25 h 174"/>
                    <a:gd name="T20" fmla="*/ 82 w 94"/>
                    <a:gd name="T21" fmla="*/ 18 h 174"/>
                    <a:gd name="T22" fmla="*/ 60 w 94"/>
                    <a:gd name="T23" fmla="*/ 16 h 174"/>
                    <a:gd name="T24" fmla="*/ 50 w 94"/>
                    <a:gd name="T25" fmla="*/ 13 h 174"/>
                    <a:gd name="T26" fmla="*/ 34 w 94"/>
                    <a:gd name="T27" fmla="*/ 13 h 174"/>
                    <a:gd name="T28" fmla="*/ 30 w 94"/>
                    <a:gd name="T29" fmla="*/ 11 h 174"/>
                    <a:gd name="T30" fmla="*/ 42 w 94"/>
                    <a:gd name="T31" fmla="*/ 7 h 174"/>
                    <a:gd name="T32" fmla="*/ 30 w 94"/>
                    <a:gd name="T33" fmla="*/ 0 h 174"/>
                    <a:gd name="T34" fmla="*/ 18 w 94"/>
                    <a:gd name="T35" fmla="*/ 4 h 174"/>
                    <a:gd name="T36" fmla="*/ 4 w 94"/>
                    <a:gd name="T37" fmla="*/ 7 h 174"/>
                    <a:gd name="T38" fmla="*/ 14 w 94"/>
                    <a:gd name="T39" fmla="*/ 13 h 174"/>
                    <a:gd name="T40" fmla="*/ 14 w 94"/>
                    <a:gd name="T41" fmla="*/ 16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4 h 50"/>
                    <a:gd name="T2" fmla="*/ 12 w 32"/>
                    <a:gd name="T3" fmla="*/ 0 h 50"/>
                    <a:gd name="T4" fmla="*/ 20 w 32"/>
                    <a:gd name="T5" fmla="*/ 2 h 50"/>
                    <a:gd name="T6" fmla="*/ 22 w 32"/>
                    <a:gd name="T7" fmla="*/ 4 h 50"/>
                    <a:gd name="T8" fmla="*/ 28 w 32"/>
                    <a:gd name="T9" fmla="*/ 4 h 50"/>
                    <a:gd name="T10" fmla="*/ 32 w 32"/>
                    <a:gd name="T11" fmla="*/ 6 h 50"/>
                    <a:gd name="T12" fmla="*/ 18 w 32"/>
                    <a:gd name="T13" fmla="*/ 9 h 50"/>
                    <a:gd name="T14" fmla="*/ 6 w 32"/>
                    <a:gd name="T15" fmla="*/ 4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7 h 50"/>
                    <a:gd name="T2" fmla="*/ 31 w 43"/>
                    <a:gd name="T3" fmla="*/ 3 h 50"/>
                    <a:gd name="T4" fmla="*/ 54 w 43"/>
                    <a:gd name="T5" fmla="*/ 0 h 50"/>
                    <a:gd name="T6" fmla="*/ 33 w 43"/>
                    <a:gd name="T7" fmla="*/ 5 h 50"/>
                    <a:gd name="T8" fmla="*/ 2 w 43"/>
                    <a:gd name="T9" fmla="*/ 9 h 50"/>
                    <a:gd name="T10" fmla="*/ 0 w 43"/>
                    <a:gd name="T11" fmla="*/ 7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735 w 471"/>
                    <a:gd name="T1" fmla="*/ 15202 h 281"/>
                    <a:gd name="T2" fmla="*/ 866 w 471"/>
                    <a:gd name="T3" fmla="*/ 13598 h 281"/>
                    <a:gd name="T4" fmla="*/ 795 w 471"/>
                    <a:gd name="T5" fmla="*/ 13293 h 281"/>
                    <a:gd name="T6" fmla="*/ 582 w 471"/>
                    <a:gd name="T7" fmla="*/ 11854 h 281"/>
                    <a:gd name="T8" fmla="*/ 140 w 471"/>
                    <a:gd name="T9" fmla="*/ 11676 h 281"/>
                    <a:gd name="T10" fmla="*/ 0 w 471"/>
                    <a:gd name="T11" fmla="*/ 10372 h 281"/>
                    <a:gd name="T12" fmla="*/ 435 w 471"/>
                    <a:gd name="T13" fmla="*/ 9797 h 281"/>
                    <a:gd name="T14" fmla="*/ 208 w 471"/>
                    <a:gd name="T15" fmla="*/ 8961 h 281"/>
                    <a:gd name="T16" fmla="*/ 63 w 471"/>
                    <a:gd name="T17" fmla="*/ 8676 h 281"/>
                    <a:gd name="T18" fmla="*/ 1021 w 471"/>
                    <a:gd name="T19" fmla="*/ 6519 h 281"/>
                    <a:gd name="T20" fmla="*/ 1566 w 471"/>
                    <a:gd name="T21" fmla="*/ 5239 h 281"/>
                    <a:gd name="T22" fmla="*/ 1520 w 471"/>
                    <a:gd name="T23" fmla="*/ 3802 h 281"/>
                    <a:gd name="T24" fmla="*/ 866 w 471"/>
                    <a:gd name="T25" fmla="*/ 2326 h 281"/>
                    <a:gd name="T26" fmla="*/ 731 w 471"/>
                    <a:gd name="T27" fmla="*/ 1747 h 281"/>
                    <a:gd name="T28" fmla="*/ 938 w 471"/>
                    <a:gd name="T29" fmla="*/ 1947 h 281"/>
                    <a:gd name="T30" fmla="*/ 1716 w 471"/>
                    <a:gd name="T31" fmla="*/ 1925 h 281"/>
                    <a:gd name="T32" fmla="*/ 2288 w 471"/>
                    <a:gd name="T33" fmla="*/ 591 h 281"/>
                    <a:gd name="T34" fmla="*/ 2944 w 471"/>
                    <a:gd name="T35" fmla="*/ 0 h 281"/>
                    <a:gd name="T36" fmla="*/ 3154 w 471"/>
                    <a:gd name="T37" fmla="*/ 114 h 281"/>
                    <a:gd name="T38" fmla="*/ 3303 w 471"/>
                    <a:gd name="T39" fmla="*/ 488 h 281"/>
                    <a:gd name="T40" fmla="*/ 3515 w 471"/>
                    <a:gd name="T41" fmla="*/ 277 h 281"/>
                    <a:gd name="T42" fmla="*/ 3947 w 471"/>
                    <a:gd name="T43" fmla="*/ 432 h 281"/>
                    <a:gd name="T44" fmla="*/ 4158 w 471"/>
                    <a:gd name="T45" fmla="*/ 488 h 281"/>
                    <a:gd name="T46" fmla="*/ 5068 w 471"/>
                    <a:gd name="T47" fmla="*/ 761 h 281"/>
                    <a:gd name="T48" fmla="*/ 5565 w 471"/>
                    <a:gd name="T49" fmla="*/ 1288 h 281"/>
                    <a:gd name="T50" fmla="*/ 6001 w 471"/>
                    <a:gd name="T51" fmla="*/ 921 h 281"/>
                    <a:gd name="T52" fmla="*/ 6188 w 471"/>
                    <a:gd name="T53" fmla="*/ 761 h 281"/>
                    <a:gd name="T54" fmla="*/ 6986 w 471"/>
                    <a:gd name="T55" fmla="*/ 761 h 281"/>
                    <a:gd name="T56" fmla="*/ 7553 w 471"/>
                    <a:gd name="T57" fmla="*/ 1747 h 281"/>
                    <a:gd name="T58" fmla="*/ 8283 w 471"/>
                    <a:gd name="T59" fmla="*/ 3200 h 281"/>
                    <a:gd name="T60" fmla="*/ 8783 w 471"/>
                    <a:gd name="T61" fmla="*/ 3802 h 281"/>
                    <a:gd name="T62" fmla="*/ 9210 w 471"/>
                    <a:gd name="T63" fmla="*/ 3688 h 281"/>
                    <a:gd name="T64" fmla="*/ 9676 w 471"/>
                    <a:gd name="T65" fmla="*/ 3510 h 281"/>
                    <a:gd name="T66" fmla="*/ 10397 w 471"/>
                    <a:gd name="T67" fmla="*/ 3875 h 281"/>
                    <a:gd name="T68" fmla="*/ 10734 w 471"/>
                    <a:gd name="T69" fmla="*/ 4392 h 281"/>
                    <a:gd name="T70" fmla="*/ 11033 w 471"/>
                    <a:gd name="T71" fmla="*/ 4879 h 281"/>
                    <a:gd name="T72" fmla="*/ 11395 w 471"/>
                    <a:gd name="T73" fmla="*/ 6040 h 281"/>
                    <a:gd name="T74" fmla="*/ 11532 w 471"/>
                    <a:gd name="T75" fmla="*/ 6519 h 281"/>
                    <a:gd name="T76" fmla="*/ 11594 w 471"/>
                    <a:gd name="T77" fmla="*/ 6801 h 281"/>
                    <a:gd name="T78" fmla="*/ 11100 w 471"/>
                    <a:gd name="T79" fmla="*/ 7684 h 281"/>
                    <a:gd name="T80" fmla="*/ 11532 w 471"/>
                    <a:gd name="T81" fmla="*/ 7672 h 281"/>
                    <a:gd name="T82" fmla="*/ 12261 w 471"/>
                    <a:gd name="T83" fmla="*/ 8433 h 281"/>
                    <a:gd name="T84" fmla="*/ 13051 w 471"/>
                    <a:gd name="T85" fmla="*/ 8528 h 281"/>
                    <a:gd name="T86" fmla="*/ 13623 w 471"/>
                    <a:gd name="T87" fmla="*/ 9119 h 281"/>
                    <a:gd name="T88" fmla="*/ 13707 w 471"/>
                    <a:gd name="T89" fmla="*/ 9349 h 281"/>
                    <a:gd name="T90" fmla="*/ 13707 w 471"/>
                    <a:gd name="T91" fmla="*/ 9550 h 281"/>
                    <a:gd name="T92" fmla="*/ 14108 w 471"/>
                    <a:gd name="T93" fmla="*/ 9349 h 281"/>
                    <a:gd name="T94" fmla="*/ 14339 w 471"/>
                    <a:gd name="T95" fmla="*/ 9292 h 281"/>
                    <a:gd name="T96" fmla="*/ 15732 w 471"/>
                    <a:gd name="T97" fmla="*/ 10040 h 281"/>
                    <a:gd name="T98" fmla="*/ 16007 w 471"/>
                    <a:gd name="T99" fmla="*/ 10800 h 281"/>
                    <a:gd name="T100" fmla="*/ 16662 w 471"/>
                    <a:gd name="T101" fmla="*/ 10914 h 281"/>
                    <a:gd name="T102" fmla="*/ 16870 w 471"/>
                    <a:gd name="T103" fmla="*/ 11676 h 281"/>
                    <a:gd name="T104" fmla="*/ 16163 w 471"/>
                    <a:gd name="T105" fmla="*/ 14011 h 281"/>
                    <a:gd name="T106" fmla="*/ 15577 w 471"/>
                    <a:gd name="T107" fmla="*/ 15271 h 28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2 h 844"/>
                    <a:gd name="T2" fmla="*/ 502 w 984"/>
                    <a:gd name="T3" fmla="*/ 6 h 844"/>
                    <a:gd name="T4" fmla="*/ 550 w 984"/>
                    <a:gd name="T5" fmla="*/ 6 h 844"/>
                    <a:gd name="T6" fmla="*/ 578 w 984"/>
                    <a:gd name="T7" fmla="*/ 21 h 844"/>
                    <a:gd name="T8" fmla="*/ 586 w 984"/>
                    <a:gd name="T9" fmla="*/ 16 h 844"/>
                    <a:gd name="T10" fmla="*/ 606 w 984"/>
                    <a:gd name="T11" fmla="*/ 11 h 844"/>
                    <a:gd name="T12" fmla="*/ 642 w 984"/>
                    <a:gd name="T13" fmla="*/ 21 h 844"/>
                    <a:gd name="T14" fmla="*/ 682 w 984"/>
                    <a:gd name="T15" fmla="*/ 16 h 844"/>
                    <a:gd name="T16" fmla="*/ 706 w 984"/>
                    <a:gd name="T17" fmla="*/ 14 h 844"/>
                    <a:gd name="T18" fmla="*/ 762 w 984"/>
                    <a:gd name="T19" fmla="*/ 2 h 844"/>
                    <a:gd name="T20" fmla="*/ 798 w 984"/>
                    <a:gd name="T21" fmla="*/ 11 h 844"/>
                    <a:gd name="T22" fmla="*/ 798 w 984"/>
                    <a:gd name="T23" fmla="*/ 21 h 844"/>
                    <a:gd name="T24" fmla="*/ 790 w 984"/>
                    <a:gd name="T25" fmla="*/ 26 h 844"/>
                    <a:gd name="T26" fmla="*/ 766 w 984"/>
                    <a:gd name="T27" fmla="*/ 27 h 844"/>
                    <a:gd name="T28" fmla="*/ 762 w 984"/>
                    <a:gd name="T29" fmla="*/ 32 h 844"/>
                    <a:gd name="T30" fmla="*/ 802 w 984"/>
                    <a:gd name="T31" fmla="*/ 39 h 844"/>
                    <a:gd name="T32" fmla="*/ 786 w 984"/>
                    <a:gd name="T33" fmla="*/ 54 h 844"/>
                    <a:gd name="T34" fmla="*/ 830 w 984"/>
                    <a:gd name="T35" fmla="*/ 69 h 844"/>
                    <a:gd name="T36" fmla="*/ 854 w 984"/>
                    <a:gd name="T37" fmla="*/ 75 h 844"/>
                    <a:gd name="T38" fmla="*/ 830 w 984"/>
                    <a:gd name="T39" fmla="*/ 75 h 844"/>
                    <a:gd name="T40" fmla="*/ 746 w 984"/>
                    <a:gd name="T41" fmla="*/ 63 h 844"/>
                    <a:gd name="T42" fmla="*/ 678 w 984"/>
                    <a:gd name="T43" fmla="*/ 67 h 844"/>
                    <a:gd name="T44" fmla="*/ 590 w 984"/>
                    <a:gd name="T45" fmla="*/ 74 h 844"/>
                    <a:gd name="T46" fmla="*/ 642 w 984"/>
                    <a:gd name="T47" fmla="*/ 97 h 844"/>
                    <a:gd name="T48" fmla="*/ 710 w 984"/>
                    <a:gd name="T49" fmla="*/ 102 h 844"/>
                    <a:gd name="T50" fmla="*/ 738 w 984"/>
                    <a:gd name="T51" fmla="*/ 92 h 844"/>
                    <a:gd name="T52" fmla="*/ 774 w 984"/>
                    <a:gd name="T53" fmla="*/ 95 h 844"/>
                    <a:gd name="T54" fmla="*/ 766 w 984"/>
                    <a:gd name="T55" fmla="*/ 106 h 844"/>
                    <a:gd name="T56" fmla="*/ 802 w 984"/>
                    <a:gd name="T57" fmla="*/ 112 h 844"/>
                    <a:gd name="T58" fmla="*/ 838 w 984"/>
                    <a:gd name="T59" fmla="*/ 110 h 844"/>
                    <a:gd name="T60" fmla="*/ 922 w 984"/>
                    <a:gd name="T61" fmla="*/ 134 h 844"/>
                    <a:gd name="T62" fmla="*/ 942 w 984"/>
                    <a:gd name="T63" fmla="*/ 139 h 844"/>
                    <a:gd name="T64" fmla="*/ 874 w 984"/>
                    <a:gd name="T65" fmla="*/ 136 h 844"/>
                    <a:gd name="T66" fmla="*/ 830 w 984"/>
                    <a:gd name="T67" fmla="*/ 127 h 844"/>
                    <a:gd name="T68" fmla="*/ 778 w 984"/>
                    <a:gd name="T69" fmla="*/ 119 h 844"/>
                    <a:gd name="T70" fmla="*/ 702 w 984"/>
                    <a:gd name="T71" fmla="*/ 111 h 844"/>
                    <a:gd name="T72" fmla="*/ 614 w 984"/>
                    <a:gd name="T73" fmla="*/ 109 h 844"/>
                    <a:gd name="T74" fmla="*/ 506 w 984"/>
                    <a:gd name="T75" fmla="*/ 99 h 844"/>
                    <a:gd name="T76" fmla="*/ 462 w 984"/>
                    <a:gd name="T77" fmla="*/ 84 h 844"/>
                    <a:gd name="T78" fmla="*/ 430 w 984"/>
                    <a:gd name="T79" fmla="*/ 77 h 844"/>
                    <a:gd name="T80" fmla="*/ 382 w 984"/>
                    <a:gd name="T81" fmla="*/ 72 h 844"/>
                    <a:gd name="T82" fmla="*/ 342 w 984"/>
                    <a:gd name="T83" fmla="*/ 61 h 844"/>
                    <a:gd name="T84" fmla="*/ 354 w 984"/>
                    <a:gd name="T85" fmla="*/ 69 h 844"/>
                    <a:gd name="T86" fmla="*/ 418 w 984"/>
                    <a:gd name="T87" fmla="*/ 83 h 844"/>
                    <a:gd name="T88" fmla="*/ 422 w 984"/>
                    <a:gd name="T89" fmla="*/ 88 h 844"/>
                    <a:gd name="T90" fmla="*/ 394 w 984"/>
                    <a:gd name="T91" fmla="*/ 84 h 844"/>
                    <a:gd name="T92" fmla="*/ 354 w 984"/>
                    <a:gd name="T93" fmla="*/ 78 h 844"/>
                    <a:gd name="T94" fmla="*/ 314 w 984"/>
                    <a:gd name="T95" fmla="*/ 67 h 844"/>
                    <a:gd name="T96" fmla="*/ 266 w 984"/>
                    <a:gd name="T97" fmla="*/ 58 h 844"/>
                    <a:gd name="T98" fmla="*/ 210 w 984"/>
                    <a:gd name="T99" fmla="*/ 52 h 844"/>
                    <a:gd name="T100" fmla="*/ 154 w 984"/>
                    <a:gd name="T101" fmla="*/ 39 h 844"/>
                    <a:gd name="T102" fmla="*/ 66 w 984"/>
                    <a:gd name="T103" fmla="*/ 11 h 844"/>
                    <a:gd name="T104" fmla="*/ 34 w 984"/>
                    <a:gd name="T105" fmla="*/ 6 h 844"/>
                    <a:gd name="T106" fmla="*/ 46 w 984"/>
                    <a:gd name="T107" fmla="*/ 4 h 844"/>
                    <a:gd name="T108" fmla="*/ 102 w 984"/>
                    <a:gd name="T109" fmla="*/ 11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5 h 48"/>
                    <a:gd name="T2" fmla="*/ 10 w 36"/>
                    <a:gd name="T3" fmla="*/ 7 h 48"/>
                    <a:gd name="T4" fmla="*/ 6 w 36"/>
                    <a:gd name="T5" fmla="*/ 5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2 h 37"/>
                    <a:gd name="T2" fmla="*/ 21 w 36"/>
                    <a:gd name="T3" fmla="*/ 1 h 37"/>
                    <a:gd name="T4" fmla="*/ 58 w 36"/>
                    <a:gd name="T5" fmla="*/ 2 h 37"/>
                    <a:gd name="T6" fmla="*/ 8 w 36"/>
                    <a:gd name="T7" fmla="*/ 2 h 37"/>
                    <a:gd name="T8" fmla="*/ 0 w 36"/>
                    <a:gd name="T9" fmla="*/ 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11 h 96"/>
                    <a:gd name="T2" fmla="*/ 28 w 170"/>
                    <a:gd name="T3" fmla="*/ 6 h 96"/>
                    <a:gd name="T4" fmla="*/ 56 w 170"/>
                    <a:gd name="T5" fmla="*/ 5 h 96"/>
                    <a:gd name="T6" fmla="*/ 80 w 170"/>
                    <a:gd name="T7" fmla="*/ 3 h 96"/>
                    <a:gd name="T8" fmla="*/ 64 w 170"/>
                    <a:gd name="T9" fmla="*/ 6 h 96"/>
                    <a:gd name="T10" fmla="*/ 133 w 170"/>
                    <a:gd name="T11" fmla="*/ 11 h 96"/>
                    <a:gd name="T12" fmla="*/ 169 w 170"/>
                    <a:gd name="T13" fmla="*/ 14 h 96"/>
                    <a:gd name="T14" fmla="*/ 125 w 170"/>
                    <a:gd name="T15" fmla="*/ 17 h 96"/>
                    <a:gd name="T16" fmla="*/ 97 w 170"/>
                    <a:gd name="T17" fmla="*/ 13 h 96"/>
                    <a:gd name="T18" fmla="*/ 76 w 170"/>
                    <a:gd name="T19" fmla="*/ 12 h 96"/>
                    <a:gd name="T20" fmla="*/ 24 w 170"/>
                    <a:gd name="T21" fmla="*/ 9 h 96"/>
                    <a:gd name="T22" fmla="*/ 0 w 170"/>
                    <a:gd name="T23" fmla="*/ 11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3 h 44"/>
                    <a:gd name="T4" fmla="*/ 88 w 138"/>
                    <a:gd name="T5" fmla="*/ 5 h 44"/>
                    <a:gd name="T6" fmla="*/ 112 w 138"/>
                    <a:gd name="T7" fmla="*/ 4 h 44"/>
                    <a:gd name="T8" fmla="*/ 108 w 138"/>
                    <a:gd name="T9" fmla="*/ 9 h 44"/>
                    <a:gd name="T10" fmla="*/ 64 w 138"/>
                    <a:gd name="T11" fmla="*/ 8 h 44"/>
                    <a:gd name="T12" fmla="*/ 0 w 138"/>
                    <a:gd name="T13" fmla="*/ 8 h 44"/>
                    <a:gd name="T14" fmla="*/ 28 w 138"/>
                    <a:gd name="T15" fmla="*/ 4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4 h 42"/>
                    <a:gd name="T2" fmla="*/ 28 w 57"/>
                    <a:gd name="T3" fmla="*/ 2 h 42"/>
                    <a:gd name="T4" fmla="*/ 17 w 57"/>
                    <a:gd name="T5" fmla="*/ 4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10 w 39"/>
                    <a:gd name="T1" fmla="*/ 7 h 52"/>
                    <a:gd name="T2" fmla="*/ 10 w 39"/>
                    <a:gd name="T3" fmla="*/ 0 h 52"/>
                    <a:gd name="T4" fmla="*/ 10 w 39"/>
                    <a:gd name="T5" fmla="*/ 7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2 h 80"/>
                    <a:gd name="T2" fmla="*/ 20 w 44"/>
                    <a:gd name="T3" fmla="*/ 6 h 80"/>
                    <a:gd name="T4" fmla="*/ 33 w 44"/>
                    <a:gd name="T5" fmla="*/ 8 h 80"/>
                    <a:gd name="T6" fmla="*/ 45 w 44"/>
                    <a:gd name="T7" fmla="*/ 10 h 80"/>
                    <a:gd name="T8" fmla="*/ 33 w 44"/>
                    <a:gd name="T9" fmla="*/ 13 h 80"/>
                    <a:gd name="T10" fmla="*/ 0 w 44"/>
                    <a:gd name="T11" fmla="*/ 4 h 80"/>
                    <a:gd name="T12" fmla="*/ 4 w 44"/>
                    <a:gd name="T13" fmla="*/ 2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7778 w 323"/>
                    <a:gd name="T1" fmla="*/ 75 h 64"/>
                    <a:gd name="T2" fmla="*/ 8159 w 323"/>
                    <a:gd name="T3" fmla="*/ 447 h 64"/>
                    <a:gd name="T4" fmla="*/ 8306 w 323"/>
                    <a:gd name="T5" fmla="*/ 0 h 64"/>
                    <a:gd name="T6" fmla="*/ 9379 w 323"/>
                    <a:gd name="T7" fmla="*/ 0 h 64"/>
                    <a:gd name="T8" fmla="*/ 10168 w 323"/>
                    <a:gd name="T9" fmla="*/ 963 h 64"/>
                    <a:gd name="T10" fmla="*/ 11260 w 323"/>
                    <a:gd name="T11" fmla="*/ 564 h 64"/>
                    <a:gd name="T12" fmla="*/ 11105 w 323"/>
                    <a:gd name="T13" fmla="*/ 1588 h 64"/>
                    <a:gd name="T14" fmla="*/ 10527 w 323"/>
                    <a:gd name="T15" fmla="*/ 2583 h 64"/>
                    <a:gd name="T16" fmla="*/ 10413 w 323"/>
                    <a:gd name="T17" fmla="*/ 1588 h 64"/>
                    <a:gd name="T18" fmla="*/ 10168 w 323"/>
                    <a:gd name="T19" fmla="*/ 1705 h 64"/>
                    <a:gd name="T20" fmla="*/ 9882 w 323"/>
                    <a:gd name="T21" fmla="*/ 1588 h 64"/>
                    <a:gd name="T22" fmla="*/ 9291 w 323"/>
                    <a:gd name="T23" fmla="*/ 1180 h 64"/>
                    <a:gd name="T24" fmla="*/ 8068 w 323"/>
                    <a:gd name="T25" fmla="*/ 2097 h 64"/>
                    <a:gd name="T26" fmla="*/ 7111 w 323"/>
                    <a:gd name="T27" fmla="*/ 2461 h 64"/>
                    <a:gd name="T28" fmla="*/ 7487 w 323"/>
                    <a:gd name="T29" fmla="*/ 3159 h 64"/>
                    <a:gd name="T30" fmla="*/ 6650 w 323"/>
                    <a:gd name="T31" fmla="*/ 3473 h 64"/>
                    <a:gd name="T32" fmla="*/ 5962 w 323"/>
                    <a:gd name="T33" fmla="*/ 3363 h 64"/>
                    <a:gd name="T34" fmla="*/ 6252 w 323"/>
                    <a:gd name="T35" fmla="*/ 3159 h 64"/>
                    <a:gd name="T36" fmla="*/ 6029 w 323"/>
                    <a:gd name="T37" fmla="*/ 2223 h 64"/>
                    <a:gd name="T38" fmla="*/ 5962 w 323"/>
                    <a:gd name="T39" fmla="*/ 1705 h 64"/>
                    <a:gd name="T40" fmla="*/ 5589 w 323"/>
                    <a:gd name="T41" fmla="*/ 1289 h 64"/>
                    <a:gd name="T42" fmla="*/ 5029 w 323"/>
                    <a:gd name="T43" fmla="*/ 1505 h 64"/>
                    <a:gd name="T44" fmla="*/ 4739 w 323"/>
                    <a:gd name="T45" fmla="*/ 1505 h 64"/>
                    <a:gd name="T46" fmla="*/ 4353 w 323"/>
                    <a:gd name="T47" fmla="*/ 1377 h 64"/>
                    <a:gd name="T48" fmla="*/ 2929 w 323"/>
                    <a:gd name="T49" fmla="*/ 117 h 64"/>
                    <a:gd name="T50" fmla="*/ 2100 w 323"/>
                    <a:gd name="T51" fmla="*/ 773 h 64"/>
                    <a:gd name="T52" fmla="*/ 1 w 323"/>
                    <a:gd name="T53" fmla="*/ 0 h 64"/>
                    <a:gd name="T54" fmla="*/ 7778 w 323"/>
                    <a:gd name="T55" fmla="*/ 75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3727 w 300"/>
                    <a:gd name="T1" fmla="*/ 1903 h 31"/>
                    <a:gd name="T2" fmla="*/ 1085 w 300"/>
                    <a:gd name="T3" fmla="*/ 82 h 31"/>
                    <a:gd name="T4" fmla="*/ 10115 w 300"/>
                    <a:gd name="T5" fmla="*/ 0 h 31"/>
                    <a:gd name="T6" fmla="*/ 10491 w 300"/>
                    <a:gd name="T7" fmla="*/ 861 h 31"/>
                    <a:gd name="T8" fmla="*/ 9359 w 300"/>
                    <a:gd name="T9" fmla="*/ 986 h 31"/>
                    <a:gd name="T10" fmla="*/ 3727 w 300"/>
                    <a:gd name="T11" fmla="*/ 1903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7 h 29"/>
                    <a:gd name="T2" fmla="*/ 12 w 41"/>
                    <a:gd name="T3" fmla="*/ 8 h 29"/>
                    <a:gd name="T4" fmla="*/ 0 w 41"/>
                    <a:gd name="T5" fmla="*/ 7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155907 w 436"/>
                    <a:gd name="T1" fmla="*/ 2553 h 152"/>
                    <a:gd name="T2" fmla="*/ 931560 w 436"/>
                    <a:gd name="T3" fmla="*/ 0 h 152"/>
                    <a:gd name="T4" fmla="*/ 888456 w 436"/>
                    <a:gd name="T5" fmla="*/ 169984 h 152"/>
                    <a:gd name="T6" fmla="*/ 848478 w 436"/>
                    <a:gd name="T7" fmla="*/ 213609 h 152"/>
                    <a:gd name="T8" fmla="*/ 837517 w 436"/>
                    <a:gd name="T9" fmla="*/ 220280 h 152"/>
                    <a:gd name="T10" fmla="*/ 800990 w 436"/>
                    <a:gd name="T11" fmla="*/ 230390 h 152"/>
                    <a:gd name="T12" fmla="*/ 770984 w 436"/>
                    <a:gd name="T13" fmla="*/ 276570 h 152"/>
                    <a:gd name="T14" fmla="*/ 773813 w 436"/>
                    <a:gd name="T15" fmla="*/ 311322 h 152"/>
                    <a:gd name="T16" fmla="*/ 777292 w 436"/>
                    <a:gd name="T17" fmla="*/ 337149 h 152"/>
                    <a:gd name="T18" fmla="*/ 781968 w 436"/>
                    <a:gd name="T19" fmla="*/ 356459 h 152"/>
                    <a:gd name="T20" fmla="*/ 773813 w 436"/>
                    <a:gd name="T21" fmla="*/ 384839 h 152"/>
                    <a:gd name="T22" fmla="*/ 750115 w 436"/>
                    <a:gd name="T23" fmla="*/ 378591 h 152"/>
                    <a:gd name="T24" fmla="*/ 731016 w 436"/>
                    <a:gd name="T25" fmla="*/ 406503 h 152"/>
                    <a:gd name="T26" fmla="*/ 741126 w 436"/>
                    <a:gd name="T27" fmla="*/ 330657 h 152"/>
                    <a:gd name="T28" fmla="*/ 721743 w 436"/>
                    <a:gd name="T29" fmla="*/ 315456 h 152"/>
                    <a:gd name="T30" fmla="*/ 734483 w 436"/>
                    <a:gd name="T31" fmla="*/ 293528 h 152"/>
                    <a:gd name="T32" fmla="*/ 731016 w 436"/>
                    <a:gd name="T33" fmla="*/ 280865 h 152"/>
                    <a:gd name="T34" fmla="*/ 683582 w 436"/>
                    <a:gd name="T35" fmla="*/ 296078 h 152"/>
                    <a:gd name="T36" fmla="*/ 677298 w 436"/>
                    <a:gd name="T37" fmla="*/ 267701 h 152"/>
                    <a:gd name="T38" fmla="*/ 634128 w 436"/>
                    <a:gd name="T39" fmla="*/ 296078 h 152"/>
                    <a:gd name="T40" fmla="*/ 683582 w 436"/>
                    <a:gd name="T41" fmla="*/ 324487 h 152"/>
                    <a:gd name="T42" fmla="*/ 651759 w 436"/>
                    <a:gd name="T43" fmla="*/ 368055 h 152"/>
                    <a:gd name="T44" fmla="*/ 664511 w 436"/>
                    <a:gd name="T45" fmla="*/ 396417 h 152"/>
                    <a:gd name="T46" fmla="*/ 672621 w 436"/>
                    <a:gd name="T47" fmla="*/ 434883 h 152"/>
                    <a:gd name="T48" fmla="*/ 659884 w 436"/>
                    <a:gd name="T49" fmla="*/ 437506 h 152"/>
                    <a:gd name="T50" fmla="*/ 670627 w 436"/>
                    <a:gd name="T51" fmla="*/ 452778 h 152"/>
                    <a:gd name="T52" fmla="*/ 656358 w 436"/>
                    <a:gd name="T53" fmla="*/ 478505 h 152"/>
                    <a:gd name="T54" fmla="*/ 0 w 436"/>
                    <a:gd name="T55" fmla="*/ 469711 h 152"/>
                    <a:gd name="T56" fmla="*/ 155907 w 436"/>
                    <a:gd name="T57" fmla="*/ 2553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24 h 165"/>
                    <a:gd name="T2" fmla="*/ 15 w 47"/>
                    <a:gd name="T3" fmla="*/ 16 h 165"/>
                    <a:gd name="T4" fmla="*/ 17 w 47"/>
                    <a:gd name="T5" fmla="*/ 10 h 165"/>
                    <a:gd name="T6" fmla="*/ 11 w 47"/>
                    <a:gd name="T7" fmla="*/ 6 h 165"/>
                    <a:gd name="T8" fmla="*/ 17 w 47"/>
                    <a:gd name="T9" fmla="*/ 2 h 165"/>
                    <a:gd name="T10" fmla="*/ 21 w 47"/>
                    <a:gd name="T11" fmla="*/ 0 h 165"/>
                    <a:gd name="T12" fmla="*/ 31 w 47"/>
                    <a:gd name="T13" fmla="*/ 4 h 165"/>
                    <a:gd name="T14" fmla="*/ 47 w 47"/>
                    <a:gd name="T15" fmla="*/ 15 h 165"/>
                    <a:gd name="T16" fmla="*/ 31 w 47"/>
                    <a:gd name="T17" fmla="*/ 16 h 165"/>
                    <a:gd name="T18" fmla="*/ 23 w 47"/>
                    <a:gd name="T19" fmla="*/ 19 h 165"/>
                    <a:gd name="T20" fmla="*/ 21 w 47"/>
                    <a:gd name="T21" fmla="*/ 20 h 165"/>
                    <a:gd name="T22" fmla="*/ 27 w 47"/>
                    <a:gd name="T23" fmla="*/ 20 h 165"/>
                    <a:gd name="T24" fmla="*/ 31 w 47"/>
                    <a:gd name="T25" fmla="*/ 23 h 165"/>
                    <a:gd name="T26" fmla="*/ 13 w 47"/>
                    <a:gd name="T27" fmla="*/ 23 h 165"/>
                    <a:gd name="T28" fmla="*/ 7 w 47"/>
                    <a:gd name="T29" fmla="*/ 24 h 165"/>
                    <a:gd name="T30" fmla="*/ 3 w 47"/>
                    <a:gd name="T31" fmla="*/ 24 h 165"/>
                    <a:gd name="T32" fmla="*/ 5 w 47"/>
                    <a:gd name="T33" fmla="*/ 24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10 h 103"/>
                    <a:gd name="T2" fmla="*/ 30 w 138"/>
                    <a:gd name="T3" fmla="*/ 7 h 103"/>
                    <a:gd name="T4" fmla="*/ 50 w 138"/>
                    <a:gd name="T5" fmla="*/ 6 h 103"/>
                    <a:gd name="T6" fmla="*/ 54 w 138"/>
                    <a:gd name="T7" fmla="*/ 7 h 103"/>
                    <a:gd name="T8" fmla="*/ 66 w 138"/>
                    <a:gd name="T9" fmla="*/ 8 h 103"/>
                    <a:gd name="T10" fmla="*/ 80 w 138"/>
                    <a:gd name="T11" fmla="*/ 9 h 103"/>
                    <a:gd name="T12" fmla="*/ 116 w 138"/>
                    <a:gd name="T13" fmla="*/ 6 h 103"/>
                    <a:gd name="T14" fmla="*/ 130 w 138"/>
                    <a:gd name="T15" fmla="*/ 2 h 103"/>
                    <a:gd name="T16" fmla="*/ 138 w 138"/>
                    <a:gd name="T17" fmla="*/ 2 h 103"/>
                    <a:gd name="T18" fmla="*/ 106 w 138"/>
                    <a:gd name="T19" fmla="*/ 8 h 103"/>
                    <a:gd name="T20" fmla="*/ 84 w 138"/>
                    <a:gd name="T21" fmla="*/ 11 h 103"/>
                    <a:gd name="T22" fmla="*/ 66 w 138"/>
                    <a:gd name="T23" fmla="*/ 13 h 103"/>
                    <a:gd name="T24" fmla="*/ 48 w 138"/>
                    <a:gd name="T25" fmla="*/ 16 h 103"/>
                    <a:gd name="T26" fmla="*/ 26 w 138"/>
                    <a:gd name="T27" fmla="*/ 15 h 103"/>
                    <a:gd name="T28" fmla="*/ 20 w 138"/>
                    <a:gd name="T29" fmla="*/ 13 h 103"/>
                    <a:gd name="T30" fmla="*/ 22 w 138"/>
                    <a:gd name="T31" fmla="*/ 15 h 103"/>
                    <a:gd name="T32" fmla="*/ 0 w 138"/>
                    <a:gd name="T33" fmla="*/ 15 h 103"/>
                    <a:gd name="T34" fmla="*/ 10 w 138"/>
                    <a:gd name="T35" fmla="*/ 12 h 103"/>
                    <a:gd name="T36" fmla="*/ 26 w 138"/>
                    <a:gd name="T37" fmla="*/ 10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49 w 188"/>
                    <a:gd name="T1" fmla="*/ 4 h 214"/>
                    <a:gd name="T2" fmla="*/ 151 w 188"/>
                    <a:gd name="T3" fmla="*/ 2 h 214"/>
                    <a:gd name="T4" fmla="*/ 161 w 188"/>
                    <a:gd name="T5" fmla="*/ 0 h 214"/>
                    <a:gd name="T6" fmla="*/ 173 w 188"/>
                    <a:gd name="T7" fmla="*/ 4 h 214"/>
                    <a:gd name="T8" fmla="*/ 179 w 188"/>
                    <a:gd name="T9" fmla="*/ 7 h 214"/>
                    <a:gd name="T10" fmla="*/ 169 w 188"/>
                    <a:gd name="T11" fmla="*/ 10 h 214"/>
                    <a:gd name="T12" fmla="*/ 161 w 188"/>
                    <a:gd name="T13" fmla="*/ 13 h 214"/>
                    <a:gd name="T14" fmla="*/ 153 w 188"/>
                    <a:gd name="T15" fmla="*/ 21 h 214"/>
                    <a:gd name="T16" fmla="*/ 135 w 188"/>
                    <a:gd name="T17" fmla="*/ 24 h 214"/>
                    <a:gd name="T18" fmla="*/ 111 w 188"/>
                    <a:gd name="T19" fmla="*/ 24 h 214"/>
                    <a:gd name="T20" fmla="*/ 103 w 188"/>
                    <a:gd name="T21" fmla="*/ 21 h 214"/>
                    <a:gd name="T22" fmla="*/ 94 w 188"/>
                    <a:gd name="T23" fmla="*/ 25 h 214"/>
                    <a:gd name="T24" fmla="*/ 90 w 188"/>
                    <a:gd name="T25" fmla="*/ 25 h 214"/>
                    <a:gd name="T26" fmla="*/ 80 w 188"/>
                    <a:gd name="T27" fmla="*/ 23 h 214"/>
                    <a:gd name="T28" fmla="*/ 58 w 188"/>
                    <a:gd name="T29" fmla="*/ 25 h 214"/>
                    <a:gd name="T30" fmla="*/ 76 w 188"/>
                    <a:gd name="T31" fmla="*/ 25 h 214"/>
                    <a:gd name="T32" fmla="*/ 78 w 188"/>
                    <a:gd name="T33" fmla="*/ 28 h 214"/>
                    <a:gd name="T34" fmla="*/ 58 w 188"/>
                    <a:gd name="T35" fmla="*/ 29 h 214"/>
                    <a:gd name="T36" fmla="*/ 34 w 188"/>
                    <a:gd name="T37" fmla="*/ 29 h 214"/>
                    <a:gd name="T38" fmla="*/ 36 w 188"/>
                    <a:gd name="T39" fmla="*/ 26 h 214"/>
                    <a:gd name="T40" fmla="*/ 46 w 188"/>
                    <a:gd name="T41" fmla="*/ 25 h 214"/>
                    <a:gd name="T42" fmla="*/ 34 w 188"/>
                    <a:gd name="T43" fmla="*/ 25 h 214"/>
                    <a:gd name="T44" fmla="*/ 26 w 188"/>
                    <a:gd name="T45" fmla="*/ 29 h 214"/>
                    <a:gd name="T46" fmla="*/ 30 w 188"/>
                    <a:gd name="T47" fmla="*/ 32 h 214"/>
                    <a:gd name="T48" fmla="*/ 14 w 188"/>
                    <a:gd name="T49" fmla="*/ 35 h 214"/>
                    <a:gd name="T50" fmla="*/ 0 w 188"/>
                    <a:gd name="T51" fmla="*/ 37 h 214"/>
                    <a:gd name="T52" fmla="*/ 8 w 188"/>
                    <a:gd name="T53" fmla="*/ 32 h 214"/>
                    <a:gd name="T54" fmla="*/ 0 w 188"/>
                    <a:gd name="T55" fmla="*/ 29 h 214"/>
                    <a:gd name="T56" fmla="*/ 14 w 188"/>
                    <a:gd name="T57" fmla="*/ 26 h 214"/>
                    <a:gd name="T58" fmla="*/ 32 w 188"/>
                    <a:gd name="T59" fmla="*/ 23 h 214"/>
                    <a:gd name="T60" fmla="*/ 44 w 188"/>
                    <a:gd name="T61" fmla="*/ 21 h 214"/>
                    <a:gd name="T62" fmla="*/ 72 w 188"/>
                    <a:gd name="T63" fmla="*/ 21 h 214"/>
                    <a:gd name="T64" fmla="*/ 84 w 188"/>
                    <a:gd name="T65" fmla="*/ 20 h 214"/>
                    <a:gd name="T66" fmla="*/ 105 w 188"/>
                    <a:gd name="T67" fmla="*/ 14 h 214"/>
                    <a:gd name="T68" fmla="*/ 111 w 188"/>
                    <a:gd name="T69" fmla="*/ 16 h 214"/>
                    <a:gd name="T70" fmla="*/ 123 w 188"/>
                    <a:gd name="T71" fmla="*/ 13 h 214"/>
                    <a:gd name="T72" fmla="*/ 141 w 188"/>
                    <a:gd name="T73" fmla="*/ 10 h 214"/>
                    <a:gd name="T74" fmla="*/ 145 w 188"/>
                    <a:gd name="T75" fmla="*/ 7 h 214"/>
                    <a:gd name="T76" fmla="*/ 139 w 188"/>
                    <a:gd name="T77" fmla="*/ 7 h 214"/>
                    <a:gd name="T78" fmla="*/ 143 w 188"/>
                    <a:gd name="T79" fmla="*/ 6 h 214"/>
                    <a:gd name="T80" fmla="*/ 149 w 188"/>
                    <a:gd name="T81" fmla="*/ 4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2 h 13"/>
                    <a:gd name="T2" fmla="*/ 4 w 13"/>
                    <a:gd name="T3" fmla="*/ 2 h 13"/>
                    <a:gd name="T4" fmla="*/ 0 w 13"/>
                    <a:gd name="T5" fmla="*/ 2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21 w 812"/>
                    <a:gd name="T1" fmla="*/ 4 h 564"/>
                    <a:gd name="T2" fmla="*/ 787 w 812"/>
                    <a:gd name="T3" fmla="*/ 13 h 564"/>
                    <a:gd name="T4" fmla="*/ 757 w 812"/>
                    <a:gd name="T5" fmla="*/ 20 h 564"/>
                    <a:gd name="T6" fmla="*/ 731 w 812"/>
                    <a:gd name="T7" fmla="*/ 24 h 564"/>
                    <a:gd name="T8" fmla="*/ 643 w 812"/>
                    <a:gd name="T9" fmla="*/ 29 h 564"/>
                    <a:gd name="T10" fmla="*/ 641 w 812"/>
                    <a:gd name="T11" fmla="*/ 35 h 564"/>
                    <a:gd name="T12" fmla="*/ 613 w 812"/>
                    <a:gd name="T13" fmla="*/ 39 h 564"/>
                    <a:gd name="T14" fmla="*/ 629 w 812"/>
                    <a:gd name="T15" fmla="*/ 29 h 564"/>
                    <a:gd name="T16" fmla="*/ 585 w 812"/>
                    <a:gd name="T17" fmla="*/ 32 h 564"/>
                    <a:gd name="T18" fmla="*/ 565 w 812"/>
                    <a:gd name="T19" fmla="*/ 36 h 564"/>
                    <a:gd name="T20" fmla="*/ 605 w 812"/>
                    <a:gd name="T21" fmla="*/ 47 h 564"/>
                    <a:gd name="T22" fmla="*/ 603 w 812"/>
                    <a:gd name="T23" fmla="*/ 61 h 564"/>
                    <a:gd name="T24" fmla="*/ 551 w 812"/>
                    <a:gd name="T25" fmla="*/ 68 h 564"/>
                    <a:gd name="T26" fmla="*/ 531 w 812"/>
                    <a:gd name="T27" fmla="*/ 65 h 564"/>
                    <a:gd name="T28" fmla="*/ 491 w 812"/>
                    <a:gd name="T29" fmla="*/ 57 h 564"/>
                    <a:gd name="T30" fmla="*/ 471 w 812"/>
                    <a:gd name="T31" fmla="*/ 57 h 564"/>
                    <a:gd name="T32" fmla="*/ 459 w 812"/>
                    <a:gd name="T33" fmla="*/ 66 h 564"/>
                    <a:gd name="T34" fmla="*/ 509 w 812"/>
                    <a:gd name="T35" fmla="*/ 77 h 564"/>
                    <a:gd name="T36" fmla="*/ 519 w 812"/>
                    <a:gd name="T37" fmla="*/ 87 h 564"/>
                    <a:gd name="T38" fmla="*/ 535 w 812"/>
                    <a:gd name="T39" fmla="*/ 93 h 564"/>
                    <a:gd name="T40" fmla="*/ 501 w 812"/>
                    <a:gd name="T41" fmla="*/ 91 h 564"/>
                    <a:gd name="T42" fmla="*/ 479 w 812"/>
                    <a:gd name="T43" fmla="*/ 86 h 564"/>
                    <a:gd name="T44" fmla="*/ 431 w 812"/>
                    <a:gd name="T45" fmla="*/ 70 h 564"/>
                    <a:gd name="T46" fmla="*/ 435 w 812"/>
                    <a:gd name="T47" fmla="*/ 51 h 564"/>
                    <a:gd name="T48" fmla="*/ 431 w 812"/>
                    <a:gd name="T49" fmla="*/ 44 h 564"/>
                    <a:gd name="T50" fmla="*/ 421 w 812"/>
                    <a:gd name="T51" fmla="*/ 47 h 564"/>
                    <a:gd name="T52" fmla="*/ 386 w 812"/>
                    <a:gd name="T53" fmla="*/ 44 h 564"/>
                    <a:gd name="T54" fmla="*/ 360 w 812"/>
                    <a:gd name="T55" fmla="*/ 28 h 564"/>
                    <a:gd name="T56" fmla="*/ 330 w 812"/>
                    <a:gd name="T57" fmla="*/ 28 h 564"/>
                    <a:gd name="T58" fmla="*/ 288 w 812"/>
                    <a:gd name="T59" fmla="*/ 29 h 564"/>
                    <a:gd name="T60" fmla="*/ 242 w 812"/>
                    <a:gd name="T61" fmla="*/ 39 h 564"/>
                    <a:gd name="T62" fmla="*/ 196 w 812"/>
                    <a:gd name="T63" fmla="*/ 44 h 564"/>
                    <a:gd name="T64" fmla="*/ 184 w 812"/>
                    <a:gd name="T65" fmla="*/ 46 h 564"/>
                    <a:gd name="T66" fmla="*/ 160 w 812"/>
                    <a:gd name="T67" fmla="*/ 54 h 564"/>
                    <a:gd name="T68" fmla="*/ 152 w 812"/>
                    <a:gd name="T69" fmla="*/ 59 h 564"/>
                    <a:gd name="T70" fmla="*/ 128 w 812"/>
                    <a:gd name="T71" fmla="*/ 67 h 564"/>
                    <a:gd name="T72" fmla="*/ 94 w 812"/>
                    <a:gd name="T73" fmla="*/ 65 h 564"/>
                    <a:gd name="T74" fmla="*/ 66 w 812"/>
                    <a:gd name="T75" fmla="*/ 43 h 564"/>
                    <a:gd name="T76" fmla="*/ 72 w 812"/>
                    <a:gd name="T77" fmla="*/ 26 h 564"/>
                    <a:gd name="T78" fmla="*/ 44 w 812"/>
                    <a:gd name="T79" fmla="*/ 29 h 564"/>
                    <a:gd name="T80" fmla="*/ 20 w 812"/>
                    <a:gd name="T81" fmla="*/ 25 h 564"/>
                    <a:gd name="T82" fmla="*/ 24 w 812"/>
                    <a:gd name="T83" fmla="*/ 23 h 564"/>
                    <a:gd name="T84" fmla="*/ 0 w 812"/>
                    <a:gd name="T85" fmla="*/ 16 h 564"/>
                    <a:gd name="T86" fmla="*/ 807 w 812"/>
                    <a:gd name="T87" fmla="*/ 2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3 h 85"/>
                    <a:gd name="T2" fmla="*/ 26 w 43"/>
                    <a:gd name="T3" fmla="*/ 3 h 85"/>
                    <a:gd name="T4" fmla="*/ 55 w 43"/>
                    <a:gd name="T5" fmla="*/ 7 h 85"/>
                    <a:gd name="T6" fmla="*/ 28 w 43"/>
                    <a:gd name="T7" fmla="*/ 16 h 85"/>
                    <a:gd name="T8" fmla="*/ 1 w 43"/>
                    <a:gd name="T9" fmla="*/ 13 h 85"/>
                    <a:gd name="T10" fmla="*/ 7 w 43"/>
                    <a:gd name="T11" fmla="*/ 3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1 w 44"/>
                    <a:gd name="T1" fmla="*/ 4 h 74"/>
                    <a:gd name="T2" fmla="*/ 20 w 44"/>
                    <a:gd name="T3" fmla="*/ 2 h 74"/>
                    <a:gd name="T4" fmla="*/ 29 w 44"/>
                    <a:gd name="T5" fmla="*/ 2 h 74"/>
                    <a:gd name="T6" fmla="*/ 27 w 44"/>
                    <a:gd name="T7" fmla="*/ 4 h 74"/>
                    <a:gd name="T8" fmla="*/ 11 w 44"/>
                    <a:gd name="T9" fmla="*/ 10 h 74"/>
                    <a:gd name="T10" fmla="*/ 7 w 44"/>
                    <a:gd name="T11" fmla="*/ 8 h 74"/>
                    <a:gd name="T12" fmla="*/ 3 w 44"/>
                    <a:gd name="T13" fmla="*/ 5 h 74"/>
                    <a:gd name="T14" fmla="*/ 11 w 44"/>
                    <a:gd name="T15" fmla="*/ 4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2 h 30"/>
                    <a:gd name="T2" fmla="*/ 5 w 20"/>
                    <a:gd name="T3" fmla="*/ 4 h 30"/>
                    <a:gd name="T4" fmla="*/ 7 w 20"/>
                    <a:gd name="T5" fmla="*/ 2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17230 w 682"/>
                    <a:gd name="T1" fmla="*/ 24618 h 557"/>
                    <a:gd name="T2" fmla="*/ 17402 w 682"/>
                    <a:gd name="T3" fmla="*/ 23940 h 557"/>
                    <a:gd name="T4" fmla="*/ 17913 w 682"/>
                    <a:gd name="T5" fmla="*/ 21922 h 557"/>
                    <a:gd name="T6" fmla="*/ 11079 w 682"/>
                    <a:gd name="T7" fmla="*/ 15210 h 557"/>
                    <a:gd name="T8" fmla="*/ 10107 w 682"/>
                    <a:gd name="T9" fmla="*/ 18359 h 557"/>
                    <a:gd name="T10" fmla="*/ 10857 w 682"/>
                    <a:gd name="T11" fmla="*/ 29491 h 557"/>
                    <a:gd name="T12" fmla="*/ 10107 w 682"/>
                    <a:gd name="T13" fmla="*/ 26218 h 557"/>
                    <a:gd name="T14" fmla="*/ 8674 w 682"/>
                    <a:gd name="T15" fmla="*/ 23320 h 557"/>
                    <a:gd name="T16" fmla="*/ 8782 w 682"/>
                    <a:gd name="T17" fmla="*/ 21922 h 557"/>
                    <a:gd name="T18" fmla="*/ 8864 w 682"/>
                    <a:gd name="T19" fmla="*/ 20929 h 557"/>
                    <a:gd name="T20" fmla="*/ 7879 w 682"/>
                    <a:gd name="T21" fmla="*/ 19904 h 557"/>
                    <a:gd name="T22" fmla="*/ 6953 w 682"/>
                    <a:gd name="T23" fmla="*/ 18359 h 557"/>
                    <a:gd name="T24" fmla="*/ 5294 w 682"/>
                    <a:gd name="T25" fmla="*/ 18767 h 557"/>
                    <a:gd name="T26" fmla="*/ 4532 w 682"/>
                    <a:gd name="T27" fmla="*/ 19369 h 557"/>
                    <a:gd name="T28" fmla="*/ 2793 w 682"/>
                    <a:gd name="T29" fmla="*/ 19369 h 557"/>
                    <a:gd name="T30" fmla="*/ 795 w 682"/>
                    <a:gd name="T31" fmla="*/ 16557 h 557"/>
                    <a:gd name="T32" fmla="*/ 391 w 682"/>
                    <a:gd name="T33" fmla="*/ 15683 h 557"/>
                    <a:gd name="T34" fmla="*/ 0 w 682"/>
                    <a:gd name="T35" fmla="*/ 13983 h 557"/>
                    <a:gd name="T36" fmla="*/ 866 w 682"/>
                    <a:gd name="T37" fmla="*/ 11312 h 557"/>
                    <a:gd name="T38" fmla="*/ 1153 w 682"/>
                    <a:gd name="T39" fmla="*/ 9594 h 557"/>
                    <a:gd name="T40" fmla="*/ 1828 w 682"/>
                    <a:gd name="T41" fmla="*/ 7565 h 557"/>
                    <a:gd name="T42" fmla="*/ 2916 w 682"/>
                    <a:gd name="T43" fmla="*/ 6140 h 557"/>
                    <a:gd name="T44" fmla="*/ 6001 w 682"/>
                    <a:gd name="T45" fmla="*/ 3559 h 557"/>
                    <a:gd name="T46" fmla="*/ 7879 w 682"/>
                    <a:gd name="T47" fmla="*/ 1600 h 557"/>
                    <a:gd name="T48" fmla="*/ 9236 w 682"/>
                    <a:gd name="T49" fmla="*/ 306 h 557"/>
                    <a:gd name="T50" fmla="*/ 13005 w 682"/>
                    <a:gd name="T51" fmla="*/ 113 h 557"/>
                    <a:gd name="T52" fmla="*/ 14247 w 682"/>
                    <a:gd name="T53" fmla="*/ 0 h 557"/>
                    <a:gd name="T54" fmla="*/ 13746 w 682"/>
                    <a:gd name="T55" fmla="*/ 1790 h 557"/>
                    <a:gd name="T56" fmla="*/ 15865 w 682"/>
                    <a:gd name="T57" fmla="*/ 4476 h 557"/>
                    <a:gd name="T58" fmla="*/ 17809 w 682"/>
                    <a:gd name="T59" fmla="*/ 3927 h 557"/>
                    <a:gd name="T60" fmla="*/ 18943 w 682"/>
                    <a:gd name="T61" fmla="*/ 4327 h 557"/>
                    <a:gd name="T62" fmla="*/ 20013 w 682"/>
                    <a:gd name="T63" fmla="*/ 5154 h 557"/>
                    <a:gd name="T64" fmla="*/ 20496 w 682"/>
                    <a:gd name="T65" fmla="*/ 9974 h 557"/>
                    <a:gd name="T66" fmla="*/ 20496 w 682"/>
                    <a:gd name="T67" fmla="*/ 12737 h 557"/>
                    <a:gd name="T68" fmla="*/ 21440 w 682"/>
                    <a:gd name="T69" fmla="*/ 15019 h 557"/>
                    <a:gd name="T70" fmla="*/ 23117 w 682"/>
                    <a:gd name="T71" fmla="*/ 15916 h 557"/>
                    <a:gd name="T72" fmla="*/ 24347 w 682"/>
                    <a:gd name="T73" fmla="*/ 15683 h 557"/>
                    <a:gd name="T74" fmla="*/ 23774 w 682"/>
                    <a:gd name="T75" fmla="*/ 18052 h 557"/>
                    <a:gd name="T76" fmla="*/ 21440 w 682"/>
                    <a:gd name="T77" fmla="*/ 21613 h 557"/>
                    <a:gd name="T78" fmla="*/ 19633 w 682"/>
                    <a:gd name="T79" fmla="*/ 25742 h 557"/>
                    <a:gd name="T80" fmla="*/ 19915 w 682"/>
                    <a:gd name="T81" fmla="*/ 26964 h 557"/>
                    <a:gd name="T82" fmla="*/ 15573 w 682"/>
                    <a:gd name="T83" fmla="*/ 29491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8603 w 257"/>
                    <a:gd name="T1" fmla="*/ 18561 h 347"/>
                    <a:gd name="T2" fmla="*/ 8243 w 257"/>
                    <a:gd name="T3" fmla="*/ 16093 h 347"/>
                    <a:gd name="T4" fmla="*/ 7695 w 257"/>
                    <a:gd name="T5" fmla="*/ 15408 h 347"/>
                    <a:gd name="T6" fmla="*/ 7636 w 257"/>
                    <a:gd name="T7" fmla="*/ 14424 h 347"/>
                    <a:gd name="T8" fmla="*/ 7408 w 257"/>
                    <a:gd name="T9" fmla="*/ 13590 h 347"/>
                    <a:gd name="T10" fmla="*/ 7408 w 257"/>
                    <a:gd name="T11" fmla="*/ 12243 h 347"/>
                    <a:gd name="T12" fmla="*/ 7344 w 257"/>
                    <a:gd name="T13" fmla="*/ 11443 h 347"/>
                    <a:gd name="T14" fmla="*/ 8073 w 257"/>
                    <a:gd name="T15" fmla="*/ 10808 h 347"/>
                    <a:gd name="T16" fmla="*/ 9103 w 257"/>
                    <a:gd name="T17" fmla="*/ 10568 h 347"/>
                    <a:gd name="T18" fmla="*/ 9103 w 257"/>
                    <a:gd name="T19" fmla="*/ 7299 h 347"/>
                    <a:gd name="T20" fmla="*/ 1909 w 257"/>
                    <a:gd name="T21" fmla="*/ 5134 h 347"/>
                    <a:gd name="T22" fmla="*/ 1146 w 257"/>
                    <a:gd name="T23" fmla="*/ 5252 h 347"/>
                    <a:gd name="T24" fmla="*/ 581 w 257"/>
                    <a:gd name="T25" fmla="*/ 5461 h 347"/>
                    <a:gd name="T26" fmla="*/ 0 w 257"/>
                    <a:gd name="T27" fmla="*/ 7990 h 347"/>
                    <a:gd name="T28" fmla="*/ 3283 w 257"/>
                    <a:gd name="T29" fmla="*/ 18506 h 347"/>
                    <a:gd name="T30" fmla="*/ 8603 w 257"/>
                    <a:gd name="T31" fmla="*/ 18561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3 w 19"/>
                    <a:gd name="T1" fmla="*/ 3 h 37"/>
                    <a:gd name="T2" fmla="*/ 4 w 19"/>
                    <a:gd name="T3" fmla="*/ 2 h 37"/>
                    <a:gd name="T4" fmla="*/ 3 w 19"/>
                    <a:gd name="T5" fmla="*/ 3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1 w 22"/>
                    <a:gd name="T1" fmla="*/ 3 h 20"/>
                    <a:gd name="T2" fmla="*/ 11 w 22"/>
                    <a:gd name="T3" fmla="*/ 0 h 20"/>
                    <a:gd name="T4" fmla="*/ 11 w 22"/>
                    <a:gd name="T5" fmla="*/ 3 h 20"/>
                    <a:gd name="T6" fmla="*/ 8 w 22"/>
                    <a:gd name="T7" fmla="*/ 5 h 20"/>
                    <a:gd name="T8" fmla="*/ 11 w 22"/>
                    <a:gd name="T9" fmla="*/ 3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2 h 30"/>
                    <a:gd name="T2" fmla="*/ 41 w 57"/>
                    <a:gd name="T3" fmla="*/ 2 h 30"/>
                    <a:gd name="T4" fmla="*/ 45 w 57"/>
                    <a:gd name="T5" fmla="*/ 4 h 30"/>
                    <a:gd name="T6" fmla="*/ 24 w 57"/>
                    <a:gd name="T7" fmla="*/ 2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64 w 693"/>
                    <a:gd name="T1" fmla="*/ 75 h 696"/>
                    <a:gd name="T2" fmla="*/ 384 w 693"/>
                    <a:gd name="T3" fmla="*/ 74 h 696"/>
                    <a:gd name="T4" fmla="*/ 316 w 693"/>
                    <a:gd name="T5" fmla="*/ 68 h 696"/>
                    <a:gd name="T6" fmla="*/ 256 w 693"/>
                    <a:gd name="T7" fmla="*/ 65 h 696"/>
                    <a:gd name="T8" fmla="*/ 228 w 693"/>
                    <a:gd name="T9" fmla="*/ 68 h 696"/>
                    <a:gd name="T10" fmla="*/ 252 w 693"/>
                    <a:gd name="T11" fmla="*/ 70 h 696"/>
                    <a:gd name="T12" fmla="*/ 284 w 693"/>
                    <a:gd name="T13" fmla="*/ 76 h 696"/>
                    <a:gd name="T14" fmla="*/ 312 w 693"/>
                    <a:gd name="T15" fmla="*/ 78 h 696"/>
                    <a:gd name="T16" fmla="*/ 324 w 693"/>
                    <a:gd name="T17" fmla="*/ 87 h 696"/>
                    <a:gd name="T18" fmla="*/ 304 w 693"/>
                    <a:gd name="T19" fmla="*/ 90 h 696"/>
                    <a:gd name="T20" fmla="*/ 252 w 693"/>
                    <a:gd name="T21" fmla="*/ 101 h 696"/>
                    <a:gd name="T22" fmla="*/ 216 w 693"/>
                    <a:gd name="T23" fmla="*/ 102 h 696"/>
                    <a:gd name="T24" fmla="*/ 97 w 693"/>
                    <a:gd name="T25" fmla="*/ 114 h 696"/>
                    <a:gd name="T26" fmla="*/ 77 w 693"/>
                    <a:gd name="T27" fmla="*/ 101 h 696"/>
                    <a:gd name="T28" fmla="*/ 45 w 693"/>
                    <a:gd name="T29" fmla="*/ 86 h 696"/>
                    <a:gd name="T30" fmla="*/ 33 w 693"/>
                    <a:gd name="T31" fmla="*/ 73 h 696"/>
                    <a:gd name="T32" fmla="*/ 53 w 693"/>
                    <a:gd name="T33" fmla="*/ 56 h 696"/>
                    <a:gd name="T34" fmla="*/ 17 w 693"/>
                    <a:gd name="T35" fmla="*/ 64 h 696"/>
                    <a:gd name="T36" fmla="*/ 81 w 693"/>
                    <a:gd name="T37" fmla="*/ 46 h 696"/>
                    <a:gd name="T38" fmla="*/ 113 w 693"/>
                    <a:gd name="T39" fmla="*/ 34 h 696"/>
                    <a:gd name="T40" fmla="*/ 37 w 693"/>
                    <a:gd name="T41" fmla="*/ 34 h 696"/>
                    <a:gd name="T42" fmla="*/ 1 w 693"/>
                    <a:gd name="T43" fmla="*/ 31 h 696"/>
                    <a:gd name="T44" fmla="*/ 25 w 693"/>
                    <a:gd name="T45" fmla="*/ 23 h 696"/>
                    <a:gd name="T46" fmla="*/ 97 w 693"/>
                    <a:gd name="T47" fmla="*/ 19 h 696"/>
                    <a:gd name="T48" fmla="*/ 212 w 693"/>
                    <a:gd name="T49" fmla="*/ 20 h 696"/>
                    <a:gd name="T50" fmla="*/ 220 w 693"/>
                    <a:gd name="T51" fmla="*/ 11 h 696"/>
                    <a:gd name="T52" fmla="*/ 252 w 693"/>
                    <a:gd name="T53" fmla="*/ 0 h 696"/>
                    <a:gd name="T54" fmla="*/ 348 w 693"/>
                    <a:gd name="T55" fmla="*/ 7 h 696"/>
                    <a:gd name="T56" fmla="*/ 320 w 693"/>
                    <a:gd name="T57" fmla="*/ 14 h 696"/>
                    <a:gd name="T58" fmla="*/ 292 w 693"/>
                    <a:gd name="T59" fmla="*/ 29 h 696"/>
                    <a:gd name="T60" fmla="*/ 352 w 693"/>
                    <a:gd name="T61" fmla="*/ 31 h 696"/>
                    <a:gd name="T62" fmla="*/ 364 w 693"/>
                    <a:gd name="T63" fmla="*/ 22 h 696"/>
                    <a:gd name="T64" fmla="*/ 408 w 693"/>
                    <a:gd name="T65" fmla="*/ 16 h 696"/>
                    <a:gd name="T66" fmla="*/ 488 w 693"/>
                    <a:gd name="T67" fmla="*/ 14 h 696"/>
                    <a:gd name="T68" fmla="*/ 515 w 693"/>
                    <a:gd name="T69" fmla="*/ 9 h 696"/>
                    <a:gd name="T70" fmla="*/ 523 w 693"/>
                    <a:gd name="T71" fmla="*/ 75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29623 w 931"/>
                    <a:gd name="T1" fmla="*/ 0 h 149"/>
                    <a:gd name="T2" fmla="*/ 5144 w 931"/>
                    <a:gd name="T3" fmla="*/ 1559 h 149"/>
                    <a:gd name="T4" fmla="*/ 3253 w 931"/>
                    <a:gd name="T5" fmla="*/ 2236 h 149"/>
                    <a:gd name="T6" fmla="*/ 2223 w 931"/>
                    <a:gd name="T7" fmla="*/ 2236 h 149"/>
                    <a:gd name="T8" fmla="*/ 795 w 931"/>
                    <a:gd name="T9" fmla="*/ 4146 h 149"/>
                    <a:gd name="T10" fmla="*/ 0 w 931"/>
                    <a:gd name="T11" fmla="*/ 5632 h 149"/>
                    <a:gd name="T12" fmla="*/ 2121 w 931"/>
                    <a:gd name="T13" fmla="*/ 6192 h 149"/>
                    <a:gd name="T14" fmla="*/ 3475 w 931"/>
                    <a:gd name="T15" fmla="*/ 5141 h 149"/>
                    <a:gd name="T16" fmla="*/ 3887 w 931"/>
                    <a:gd name="T17" fmla="*/ 4529 h 149"/>
                    <a:gd name="T18" fmla="*/ 6010 w 931"/>
                    <a:gd name="T19" fmla="*/ 2793 h 149"/>
                    <a:gd name="T20" fmla="*/ 7722 w 931"/>
                    <a:gd name="T21" fmla="*/ 2480 h 149"/>
                    <a:gd name="T22" fmla="*/ 8526 w 931"/>
                    <a:gd name="T23" fmla="*/ 5032 h 149"/>
                    <a:gd name="T24" fmla="*/ 6757 w 931"/>
                    <a:gd name="T25" fmla="*/ 5884 h 149"/>
                    <a:gd name="T26" fmla="*/ 8291 w 931"/>
                    <a:gd name="T27" fmla="*/ 6085 h 149"/>
                    <a:gd name="T28" fmla="*/ 8978 w 931"/>
                    <a:gd name="T29" fmla="*/ 4832 h 149"/>
                    <a:gd name="T30" fmla="*/ 9559 w 931"/>
                    <a:gd name="T31" fmla="*/ 4941 h 149"/>
                    <a:gd name="T32" fmla="*/ 9087 w 931"/>
                    <a:gd name="T33" fmla="*/ 2909 h 149"/>
                    <a:gd name="T34" fmla="*/ 9559 w 931"/>
                    <a:gd name="T35" fmla="*/ 2381 h 149"/>
                    <a:gd name="T36" fmla="*/ 9937 w 931"/>
                    <a:gd name="T37" fmla="*/ 4730 h 149"/>
                    <a:gd name="T38" fmla="*/ 9559 w 931"/>
                    <a:gd name="T39" fmla="*/ 6085 h 149"/>
                    <a:gd name="T40" fmla="*/ 10652 w 931"/>
                    <a:gd name="T41" fmla="*/ 6985 h 149"/>
                    <a:gd name="T42" fmla="*/ 10734 w 931"/>
                    <a:gd name="T43" fmla="*/ 4941 h 149"/>
                    <a:gd name="T44" fmla="*/ 11896 w 931"/>
                    <a:gd name="T45" fmla="*/ 5528 h 149"/>
                    <a:gd name="T46" fmla="*/ 13723 w 931"/>
                    <a:gd name="T47" fmla="*/ 3944 h 149"/>
                    <a:gd name="T48" fmla="*/ 14697 w 931"/>
                    <a:gd name="T49" fmla="*/ 2681 h 149"/>
                    <a:gd name="T50" fmla="*/ 15789 w 931"/>
                    <a:gd name="T51" fmla="*/ 2994 h 149"/>
                    <a:gd name="T52" fmla="*/ 16343 w 931"/>
                    <a:gd name="T53" fmla="*/ 2681 h 149"/>
                    <a:gd name="T54" fmla="*/ 15487 w 931"/>
                    <a:gd name="T55" fmla="*/ 2381 h 149"/>
                    <a:gd name="T56" fmla="*/ 17038 w 931"/>
                    <a:gd name="T57" fmla="*/ 1868 h 149"/>
                    <a:gd name="T58" fmla="*/ 19539 w 931"/>
                    <a:gd name="T59" fmla="*/ 2909 h 149"/>
                    <a:gd name="T60" fmla="*/ 20873 w 931"/>
                    <a:gd name="T61" fmla="*/ 2236 h 149"/>
                    <a:gd name="T62" fmla="*/ 20964 w 931"/>
                    <a:gd name="T63" fmla="*/ 3396 h 149"/>
                    <a:gd name="T64" fmla="*/ 20403 w 931"/>
                    <a:gd name="T65" fmla="*/ 5422 h 149"/>
                    <a:gd name="T66" fmla="*/ 21962 w 931"/>
                    <a:gd name="T67" fmla="*/ 4730 h 149"/>
                    <a:gd name="T68" fmla="*/ 22413 w 931"/>
                    <a:gd name="T69" fmla="*/ 4325 h 149"/>
                    <a:gd name="T70" fmla="*/ 23285 w 931"/>
                    <a:gd name="T71" fmla="*/ 3273 h 149"/>
                    <a:gd name="T72" fmla="*/ 28521 w 931"/>
                    <a:gd name="T73" fmla="*/ 4529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6 h 30"/>
                    <a:gd name="T2" fmla="*/ 22 w 31"/>
                    <a:gd name="T3" fmla="*/ 0 h 30"/>
                    <a:gd name="T4" fmla="*/ 15 w 31"/>
                    <a:gd name="T5" fmla="*/ 5 h 30"/>
                    <a:gd name="T6" fmla="*/ 3 w 31"/>
                    <a:gd name="T7" fmla="*/ 6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7 h 32"/>
                    <a:gd name="T2" fmla="*/ 31 w 44"/>
                    <a:gd name="T3" fmla="*/ 0 h 32"/>
                    <a:gd name="T4" fmla="*/ 47 w 44"/>
                    <a:gd name="T5" fmla="*/ 3 h 32"/>
                    <a:gd name="T6" fmla="*/ 6 w 44"/>
                    <a:gd name="T7" fmla="*/ 7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2 h 18"/>
                    <a:gd name="T2" fmla="*/ 25 w 76"/>
                    <a:gd name="T3" fmla="*/ 2 h 18"/>
                    <a:gd name="T4" fmla="*/ 37 w 76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5 h 44"/>
                    <a:gd name="T2" fmla="*/ 12 w 42"/>
                    <a:gd name="T3" fmla="*/ 3 h 44"/>
                    <a:gd name="T4" fmla="*/ 0 w 42"/>
                    <a:gd name="T5" fmla="*/ 5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3 h 30"/>
                    <a:gd name="T2" fmla="*/ 54 w 31"/>
                    <a:gd name="T3" fmla="*/ 2 h 30"/>
                    <a:gd name="T4" fmla="*/ 7 w 31"/>
                    <a:gd name="T5" fmla="*/ 3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63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27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75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12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7" name="Picture 91" descr="earth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12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213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4" name="Rectangle 9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" name="Rectangle 9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248400"/>
            <a:ext cx="2895600" cy="457200"/>
          </a:xfr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" name="Rectangle 9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6BC1D56E-6C3F-4469-AA0A-C8D37854F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218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5596646E-51D6-4251-ABD7-3D21F4981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29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72E176DD-D0BF-42D3-9960-886C169E4D36}" type="datetimeFigureOut">
              <a:rPr lang="en-US"/>
              <a:pPr>
                <a:defRPr/>
              </a:pPr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C3FD6BF8-F8FB-4D51-BE8F-4248EB873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730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EEB5D4E5-F07E-41E4-94CC-873CEE792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86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6A5BE451-D3A5-4FD1-9E87-571E62058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871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F8663CD1-D199-46F2-8B9C-F1116EA94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995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71EE1B64-8854-4674-A774-BD6A04F0B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264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6D82CC18-731D-42EA-98D8-BB7BC4109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321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6226812B-E8B1-401B-9C4D-6D6A1695F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628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624CEDF8-9636-48C2-9C61-7AF053081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90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737EEF7D-135F-4CC0-8BC6-428453AF3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326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ECDEB91E-6B4D-4B4B-BB1E-A59585009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5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9AA609DC-E2FC-4FD7-9DDF-0BB7BACED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59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507A886A-74B5-43F0-8A52-583AF8A17461}" type="datetimeFigureOut">
              <a:rPr lang="en-US"/>
              <a:pPr>
                <a:defRPr/>
              </a:pPr>
              <a:t>4/2/2015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7B950B26-2FE7-4DE8-83F1-ACEA111C7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840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7F91AEE8-E30E-4B78-8BD8-D1B5BE1A6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594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478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478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2814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561A9E90-FBAA-4C0C-B01B-2BC5DDC59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30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2814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3BDC9396-A8C6-4E37-81DE-45ECCC4C4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960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814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AC0F4ED5-FB46-4F3D-8EA4-7D360D521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271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993775" y="4205288"/>
            <a:ext cx="692150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04240" y="3436620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04240" y="4255770"/>
            <a:ext cx="6502400" cy="539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6940" y="4814570"/>
            <a:ext cx="6502400" cy="717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599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02CD2AC7-3529-4A86-9530-8FF3E0E9382E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  <a:cs typeface="+mn-cs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2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739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C917D2C9-458F-4CA4-B89E-9079E7C3BD12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  <a:cs typeface="+mn-cs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0" y="539285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3262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24243" y="3475843"/>
            <a:ext cx="7061200" cy="7096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7598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39D9590-C290-4BEE-8374-3DE901F47748}" type="datetimeFigureOut">
              <a:rPr lang="en-US"/>
              <a:pPr>
                <a:defRPr/>
              </a:pPr>
              <a:t>4/2/2015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5BCA9C45-5A55-4B3D-8DAE-BEB815EE1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98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63081D68-673A-4384-B8AE-6FEFC289EBE4}" type="datetimeFigureOut">
              <a:rPr lang="en-US"/>
              <a:pPr>
                <a:defRPr/>
              </a:pPr>
              <a:t>4/2/2015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9F833F6C-D303-4188-BA42-B30C24728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65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91A819DF-3881-447B-9B68-D4C4B22F644F}" type="datetimeFigureOut">
              <a:rPr lang="en-US"/>
              <a:pPr>
                <a:defRPr/>
              </a:pPr>
              <a:t>4/2/2015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FC8D2E9F-E5CF-4068-AC4F-1FAA20035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5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63496642-DECC-41DE-BB41-A8662B1A4D50}" type="datetimeFigureOut">
              <a:rPr lang="en-US"/>
              <a:pPr>
                <a:defRPr/>
              </a:pPr>
              <a:t>4/2/2015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F84CA24-E04D-4DD5-B89E-51ECCA04B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45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C55F04AC-5D6F-45F6-85F0-80C20AF18E25}" type="datetimeFigureOut">
              <a:rPr lang="en-US"/>
              <a:pPr>
                <a:defRPr/>
              </a:pPr>
              <a:t>4/2/2015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A0A0C549-DEAB-4B2A-8F8A-F4B672DCB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2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0443089-952E-47FB-9E65-4FDC885738F8}" type="datetimeFigureOut">
              <a:rPr lang="en-US"/>
              <a:pPr>
                <a:defRPr/>
              </a:pPr>
              <a:t>4/2/2015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FB67C3A-20A6-440A-9072-42397BDE7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29" r:id="rId1"/>
    <p:sldLayoutId id="2147490030" r:id="rId2"/>
    <p:sldLayoutId id="2147490031" r:id="rId3"/>
    <p:sldLayoutId id="2147490032" r:id="rId4"/>
    <p:sldLayoutId id="2147490033" r:id="rId5"/>
    <p:sldLayoutId id="2147490034" r:id="rId6"/>
    <p:sldLayoutId id="2147490035" r:id="rId7"/>
    <p:sldLayoutId id="2147490036" r:id="rId8"/>
    <p:sldLayoutId id="2147490037" r:id="rId9"/>
    <p:sldLayoutId id="2147490038" r:id="rId10"/>
    <p:sldLayoutId id="21474900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92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928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92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7465A955-40DB-4F21-ACFF-DDE4F23D3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2056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2058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59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2108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2152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0 w 15"/>
                      <a:gd name="T1" fmla="*/ 0 h 23"/>
                      <a:gd name="T2" fmla="*/ 0 w 15"/>
                      <a:gd name="T3" fmla="*/ 0 h 23"/>
                      <a:gd name="T4" fmla="*/ 0 w 15"/>
                      <a:gd name="T5" fmla="*/ 0 h 23"/>
                      <a:gd name="T6" fmla="*/ 0 w 15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3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0 w 20"/>
                      <a:gd name="T1" fmla="*/ 0 h 23"/>
                      <a:gd name="T2" fmla="*/ 0 w 20"/>
                      <a:gd name="T3" fmla="*/ 0 h 23"/>
                      <a:gd name="T4" fmla="*/ 0 w 20"/>
                      <a:gd name="T5" fmla="*/ 0 h 23"/>
                      <a:gd name="T6" fmla="*/ 0 w 20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4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5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6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7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8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0 w 355"/>
                      <a:gd name="T11" fmla="*/ 0 h 277"/>
                      <a:gd name="T12" fmla="*/ 0 w 355"/>
                      <a:gd name="T13" fmla="*/ 0 h 277"/>
                      <a:gd name="T14" fmla="*/ 0 w 355"/>
                      <a:gd name="T15" fmla="*/ 0 h 277"/>
                      <a:gd name="T16" fmla="*/ 0 w 355"/>
                      <a:gd name="T17" fmla="*/ 0 h 277"/>
                      <a:gd name="T18" fmla="*/ 0 w 355"/>
                      <a:gd name="T19" fmla="*/ 0 h 277"/>
                      <a:gd name="T20" fmla="*/ 0 w 355"/>
                      <a:gd name="T21" fmla="*/ 0 h 277"/>
                      <a:gd name="T22" fmla="*/ 0 w 355"/>
                      <a:gd name="T23" fmla="*/ 0 h 277"/>
                      <a:gd name="T24" fmla="*/ 0 w 355"/>
                      <a:gd name="T25" fmla="*/ 0 h 277"/>
                      <a:gd name="T26" fmla="*/ 0 w 355"/>
                      <a:gd name="T27" fmla="*/ 0 h 277"/>
                      <a:gd name="T28" fmla="*/ 0 w 355"/>
                      <a:gd name="T29" fmla="*/ 0 h 277"/>
                      <a:gd name="T30" fmla="*/ 0 w 355"/>
                      <a:gd name="T31" fmla="*/ 0 h 277"/>
                      <a:gd name="T32" fmla="*/ 0 w 355"/>
                      <a:gd name="T33" fmla="*/ 0 h 277"/>
                      <a:gd name="T34" fmla="*/ 0 w 355"/>
                      <a:gd name="T35" fmla="*/ 0 h 277"/>
                      <a:gd name="T36" fmla="*/ 0 w 355"/>
                      <a:gd name="T37" fmla="*/ 0 h 277"/>
                      <a:gd name="T38" fmla="*/ 0 w 355"/>
                      <a:gd name="T39" fmla="*/ 0 h 277"/>
                      <a:gd name="T40" fmla="*/ 0 w 355"/>
                      <a:gd name="T41" fmla="*/ 0 h 277"/>
                      <a:gd name="T42" fmla="*/ 0 w 355"/>
                      <a:gd name="T43" fmla="*/ 0 h 277"/>
                      <a:gd name="T44" fmla="*/ 0 w 355"/>
                      <a:gd name="T45" fmla="*/ 0 h 277"/>
                      <a:gd name="T46" fmla="*/ 0 w 355"/>
                      <a:gd name="T47" fmla="*/ 0 h 277"/>
                      <a:gd name="T48" fmla="*/ 0 w 355"/>
                      <a:gd name="T49" fmla="*/ 0 h 277"/>
                      <a:gd name="T50" fmla="*/ 0 w 355"/>
                      <a:gd name="T51" fmla="*/ 0 h 277"/>
                      <a:gd name="T52" fmla="*/ 0 w 355"/>
                      <a:gd name="T53" fmla="*/ 0 h 277"/>
                      <a:gd name="T54" fmla="*/ 0 w 355"/>
                      <a:gd name="T55" fmla="*/ 0 h 277"/>
                      <a:gd name="T56" fmla="*/ 0 w 355"/>
                      <a:gd name="T57" fmla="*/ 0 h 277"/>
                      <a:gd name="T58" fmla="*/ 0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9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0 w 156"/>
                      <a:gd name="T9" fmla="*/ 0 h 206"/>
                      <a:gd name="T10" fmla="*/ 0 w 156"/>
                      <a:gd name="T11" fmla="*/ 0 h 206"/>
                      <a:gd name="T12" fmla="*/ 0 w 156"/>
                      <a:gd name="T13" fmla="*/ 0 h 206"/>
                      <a:gd name="T14" fmla="*/ 0 w 156"/>
                      <a:gd name="T15" fmla="*/ 0 h 206"/>
                      <a:gd name="T16" fmla="*/ 0 w 156"/>
                      <a:gd name="T17" fmla="*/ 0 h 206"/>
                      <a:gd name="T18" fmla="*/ 0 w 156"/>
                      <a:gd name="T19" fmla="*/ 0 h 206"/>
                      <a:gd name="T20" fmla="*/ 0 w 156"/>
                      <a:gd name="T21" fmla="*/ 0 h 206"/>
                      <a:gd name="T22" fmla="*/ 0 w 156"/>
                      <a:gd name="T23" fmla="*/ 0 h 206"/>
                      <a:gd name="T24" fmla="*/ 0 w 156"/>
                      <a:gd name="T25" fmla="*/ 0 h 206"/>
                      <a:gd name="T26" fmla="*/ 0 w 156"/>
                      <a:gd name="T27" fmla="*/ 0 h 206"/>
                      <a:gd name="T28" fmla="*/ 0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0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1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2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3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4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5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0 w 286"/>
                      <a:gd name="T29" fmla="*/ 0 h 182"/>
                      <a:gd name="T30" fmla="*/ 0 w 286"/>
                      <a:gd name="T31" fmla="*/ 0 h 182"/>
                      <a:gd name="T32" fmla="*/ 0 w 286"/>
                      <a:gd name="T33" fmla="*/ 0 h 182"/>
                      <a:gd name="T34" fmla="*/ 0 w 286"/>
                      <a:gd name="T35" fmla="*/ 0 h 182"/>
                      <a:gd name="T36" fmla="*/ 0 w 286"/>
                      <a:gd name="T37" fmla="*/ 0 h 182"/>
                      <a:gd name="T38" fmla="*/ 0 w 286"/>
                      <a:gd name="T39" fmla="*/ 0 h 182"/>
                      <a:gd name="T40" fmla="*/ 0 w 286"/>
                      <a:gd name="T41" fmla="*/ 0 h 182"/>
                      <a:gd name="T42" fmla="*/ 0 w 286"/>
                      <a:gd name="T43" fmla="*/ 0 h 182"/>
                      <a:gd name="T44" fmla="*/ 0 w 286"/>
                      <a:gd name="T45" fmla="*/ 0 h 182"/>
                      <a:gd name="T46" fmla="*/ 0 w 286"/>
                      <a:gd name="T47" fmla="*/ 0 h 182"/>
                      <a:gd name="T48" fmla="*/ 0 w 286"/>
                      <a:gd name="T49" fmla="*/ 0 h 182"/>
                      <a:gd name="T50" fmla="*/ 0 w 286"/>
                      <a:gd name="T51" fmla="*/ 0 h 182"/>
                      <a:gd name="T52" fmla="*/ 0 w 286"/>
                      <a:gd name="T53" fmla="*/ 0 h 182"/>
                      <a:gd name="T54" fmla="*/ 0 w 286"/>
                      <a:gd name="T55" fmla="*/ 0 h 182"/>
                      <a:gd name="T56" fmla="*/ 0 w 286"/>
                      <a:gd name="T57" fmla="*/ 0 h 182"/>
                      <a:gd name="T58" fmla="*/ 0 w 286"/>
                      <a:gd name="T59" fmla="*/ 0 h 182"/>
                      <a:gd name="T60" fmla="*/ 0 w 286"/>
                      <a:gd name="T61" fmla="*/ 0 h 182"/>
                      <a:gd name="T62" fmla="*/ 0 w 286"/>
                      <a:gd name="T63" fmla="*/ 0 h 182"/>
                      <a:gd name="T64" fmla="*/ 0 w 286"/>
                      <a:gd name="T65" fmla="*/ 0 h 182"/>
                      <a:gd name="T66" fmla="*/ 0 w 286"/>
                      <a:gd name="T67" fmla="*/ 0 h 182"/>
                      <a:gd name="T68" fmla="*/ 0 w 286"/>
                      <a:gd name="T69" fmla="*/ 0 h 182"/>
                      <a:gd name="T70" fmla="*/ 0 w 286"/>
                      <a:gd name="T71" fmla="*/ 0 h 182"/>
                      <a:gd name="T72" fmla="*/ 0 w 286"/>
                      <a:gd name="T73" fmla="*/ 0 h 182"/>
                      <a:gd name="T74" fmla="*/ 0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6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7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8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0 w 26"/>
                      <a:gd name="T1" fmla="*/ 0 h 22"/>
                      <a:gd name="T2" fmla="*/ 0 w 26"/>
                      <a:gd name="T3" fmla="*/ 0 h 22"/>
                      <a:gd name="T4" fmla="*/ 0 w 26"/>
                      <a:gd name="T5" fmla="*/ 0 h 22"/>
                      <a:gd name="T6" fmla="*/ 0 w 26"/>
                      <a:gd name="T7" fmla="*/ 0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9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70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71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72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73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74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75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1 w 471"/>
                      <a:gd name="T1" fmla="*/ 1 h 281"/>
                      <a:gd name="T2" fmla="*/ 1 w 471"/>
                      <a:gd name="T3" fmla="*/ 1 h 281"/>
                      <a:gd name="T4" fmla="*/ 1 w 471"/>
                      <a:gd name="T5" fmla="*/ 1 h 281"/>
                      <a:gd name="T6" fmla="*/ 1 w 471"/>
                      <a:gd name="T7" fmla="*/ 1 h 281"/>
                      <a:gd name="T8" fmla="*/ 1 w 471"/>
                      <a:gd name="T9" fmla="*/ 1 h 281"/>
                      <a:gd name="T10" fmla="*/ 0 w 471"/>
                      <a:gd name="T11" fmla="*/ 1 h 281"/>
                      <a:gd name="T12" fmla="*/ 1 w 471"/>
                      <a:gd name="T13" fmla="*/ 1 h 281"/>
                      <a:gd name="T14" fmla="*/ 1 w 471"/>
                      <a:gd name="T15" fmla="*/ 1 h 281"/>
                      <a:gd name="T16" fmla="*/ 1 w 471"/>
                      <a:gd name="T17" fmla="*/ 1 h 281"/>
                      <a:gd name="T18" fmla="*/ 1 w 471"/>
                      <a:gd name="T19" fmla="*/ 1 h 281"/>
                      <a:gd name="T20" fmla="*/ 1 w 471"/>
                      <a:gd name="T21" fmla="*/ 1 h 281"/>
                      <a:gd name="T22" fmla="*/ 1 w 471"/>
                      <a:gd name="T23" fmla="*/ 1 h 281"/>
                      <a:gd name="T24" fmla="*/ 1 w 471"/>
                      <a:gd name="T25" fmla="*/ 1 h 281"/>
                      <a:gd name="T26" fmla="*/ 1 w 471"/>
                      <a:gd name="T27" fmla="*/ 1 h 281"/>
                      <a:gd name="T28" fmla="*/ 1 w 471"/>
                      <a:gd name="T29" fmla="*/ 1 h 281"/>
                      <a:gd name="T30" fmla="*/ 1 w 471"/>
                      <a:gd name="T31" fmla="*/ 1 h 281"/>
                      <a:gd name="T32" fmla="*/ 1 w 471"/>
                      <a:gd name="T33" fmla="*/ 1 h 281"/>
                      <a:gd name="T34" fmla="*/ 1 w 471"/>
                      <a:gd name="T35" fmla="*/ 0 h 281"/>
                      <a:gd name="T36" fmla="*/ 1 w 471"/>
                      <a:gd name="T37" fmla="*/ 1 h 281"/>
                      <a:gd name="T38" fmla="*/ 1 w 471"/>
                      <a:gd name="T39" fmla="*/ 1 h 281"/>
                      <a:gd name="T40" fmla="*/ 1 w 471"/>
                      <a:gd name="T41" fmla="*/ 1 h 281"/>
                      <a:gd name="T42" fmla="*/ 1 w 471"/>
                      <a:gd name="T43" fmla="*/ 1 h 281"/>
                      <a:gd name="T44" fmla="*/ 1 w 471"/>
                      <a:gd name="T45" fmla="*/ 1 h 281"/>
                      <a:gd name="T46" fmla="*/ 1 w 471"/>
                      <a:gd name="T47" fmla="*/ 1 h 281"/>
                      <a:gd name="T48" fmla="*/ 1 w 471"/>
                      <a:gd name="T49" fmla="*/ 1 h 281"/>
                      <a:gd name="T50" fmla="*/ 1 w 471"/>
                      <a:gd name="T51" fmla="*/ 1 h 281"/>
                      <a:gd name="T52" fmla="*/ 1 w 471"/>
                      <a:gd name="T53" fmla="*/ 1 h 281"/>
                      <a:gd name="T54" fmla="*/ 1 w 471"/>
                      <a:gd name="T55" fmla="*/ 1 h 281"/>
                      <a:gd name="T56" fmla="*/ 1 w 471"/>
                      <a:gd name="T57" fmla="*/ 1 h 281"/>
                      <a:gd name="T58" fmla="*/ 1 w 471"/>
                      <a:gd name="T59" fmla="*/ 1 h 281"/>
                      <a:gd name="T60" fmla="*/ 1 w 471"/>
                      <a:gd name="T61" fmla="*/ 1 h 281"/>
                      <a:gd name="T62" fmla="*/ 1 w 471"/>
                      <a:gd name="T63" fmla="*/ 1 h 281"/>
                      <a:gd name="T64" fmla="*/ 1 w 471"/>
                      <a:gd name="T65" fmla="*/ 1 h 281"/>
                      <a:gd name="T66" fmla="*/ 1 w 471"/>
                      <a:gd name="T67" fmla="*/ 1 h 281"/>
                      <a:gd name="T68" fmla="*/ 1 w 471"/>
                      <a:gd name="T69" fmla="*/ 1 h 281"/>
                      <a:gd name="T70" fmla="*/ 1 w 471"/>
                      <a:gd name="T71" fmla="*/ 1 h 281"/>
                      <a:gd name="T72" fmla="*/ 1 w 471"/>
                      <a:gd name="T73" fmla="*/ 1 h 281"/>
                      <a:gd name="T74" fmla="*/ 1 w 471"/>
                      <a:gd name="T75" fmla="*/ 1 h 281"/>
                      <a:gd name="T76" fmla="*/ 1 w 471"/>
                      <a:gd name="T77" fmla="*/ 1 h 281"/>
                      <a:gd name="T78" fmla="*/ 1 w 471"/>
                      <a:gd name="T79" fmla="*/ 1 h 281"/>
                      <a:gd name="T80" fmla="*/ 1 w 471"/>
                      <a:gd name="T81" fmla="*/ 1 h 281"/>
                      <a:gd name="T82" fmla="*/ 1 w 471"/>
                      <a:gd name="T83" fmla="*/ 1 h 281"/>
                      <a:gd name="T84" fmla="*/ 1 w 471"/>
                      <a:gd name="T85" fmla="*/ 1 h 281"/>
                      <a:gd name="T86" fmla="*/ 1 w 471"/>
                      <a:gd name="T87" fmla="*/ 1 h 281"/>
                      <a:gd name="T88" fmla="*/ 1 w 471"/>
                      <a:gd name="T89" fmla="*/ 1 h 281"/>
                      <a:gd name="T90" fmla="*/ 1 w 471"/>
                      <a:gd name="T91" fmla="*/ 1 h 281"/>
                      <a:gd name="T92" fmla="*/ 1 w 471"/>
                      <a:gd name="T93" fmla="*/ 1 h 281"/>
                      <a:gd name="T94" fmla="*/ 1 w 471"/>
                      <a:gd name="T95" fmla="*/ 1 h 281"/>
                      <a:gd name="T96" fmla="*/ 1 w 471"/>
                      <a:gd name="T97" fmla="*/ 1 h 281"/>
                      <a:gd name="T98" fmla="*/ 1 w 471"/>
                      <a:gd name="T99" fmla="*/ 1 h 281"/>
                      <a:gd name="T100" fmla="*/ 1 w 471"/>
                      <a:gd name="T101" fmla="*/ 1 h 281"/>
                      <a:gd name="T102" fmla="*/ 1 w 471"/>
                      <a:gd name="T103" fmla="*/ 1 h 281"/>
                      <a:gd name="T104" fmla="*/ 1 w 471"/>
                      <a:gd name="T105" fmla="*/ 1 h 281"/>
                      <a:gd name="T106" fmla="*/ 1 w 471"/>
                      <a:gd name="T107" fmla="*/ 1 h 28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76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0 w 984"/>
                      <a:gd name="T1" fmla="*/ 0 h 844"/>
                      <a:gd name="T2" fmla="*/ 0 w 984"/>
                      <a:gd name="T3" fmla="*/ 0 h 844"/>
                      <a:gd name="T4" fmla="*/ 0 w 984"/>
                      <a:gd name="T5" fmla="*/ 0 h 844"/>
                      <a:gd name="T6" fmla="*/ 0 w 984"/>
                      <a:gd name="T7" fmla="*/ 0 h 844"/>
                      <a:gd name="T8" fmla="*/ 0 w 984"/>
                      <a:gd name="T9" fmla="*/ 0 h 844"/>
                      <a:gd name="T10" fmla="*/ 0 w 984"/>
                      <a:gd name="T11" fmla="*/ 0 h 844"/>
                      <a:gd name="T12" fmla="*/ 0 w 984"/>
                      <a:gd name="T13" fmla="*/ 0 h 844"/>
                      <a:gd name="T14" fmla="*/ 0 w 984"/>
                      <a:gd name="T15" fmla="*/ 0 h 844"/>
                      <a:gd name="T16" fmla="*/ 0 w 984"/>
                      <a:gd name="T17" fmla="*/ 0 h 844"/>
                      <a:gd name="T18" fmla="*/ 0 w 984"/>
                      <a:gd name="T19" fmla="*/ 0 h 844"/>
                      <a:gd name="T20" fmla="*/ 0 w 984"/>
                      <a:gd name="T21" fmla="*/ 0 h 844"/>
                      <a:gd name="T22" fmla="*/ 0 w 984"/>
                      <a:gd name="T23" fmla="*/ 0 h 844"/>
                      <a:gd name="T24" fmla="*/ 0 w 984"/>
                      <a:gd name="T25" fmla="*/ 0 h 844"/>
                      <a:gd name="T26" fmla="*/ 0 w 984"/>
                      <a:gd name="T27" fmla="*/ 0 h 844"/>
                      <a:gd name="T28" fmla="*/ 0 w 984"/>
                      <a:gd name="T29" fmla="*/ 0 h 844"/>
                      <a:gd name="T30" fmla="*/ 0 w 984"/>
                      <a:gd name="T31" fmla="*/ 0 h 844"/>
                      <a:gd name="T32" fmla="*/ 0 w 984"/>
                      <a:gd name="T33" fmla="*/ 0 h 844"/>
                      <a:gd name="T34" fmla="*/ 0 w 984"/>
                      <a:gd name="T35" fmla="*/ 0 h 844"/>
                      <a:gd name="T36" fmla="*/ 0 w 984"/>
                      <a:gd name="T37" fmla="*/ 0 h 844"/>
                      <a:gd name="T38" fmla="*/ 0 w 984"/>
                      <a:gd name="T39" fmla="*/ 0 h 844"/>
                      <a:gd name="T40" fmla="*/ 0 w 984"/>
                      <a:gd name="T41" fmla="*/ 0 h 844"/>
                      <a:gd name="T42" fmla="*/ 0 w 984"/>
                      <a:gd name="T43" fmla="*/ 0 h 844"/>
                      <a:gd name="T44" fmla="*/ 0 w 984"/>
                      <a:gd name="T45" fmla="*/ 0 h 844"/>
                      <a:gd name="T46" fmla="*/ 0 w 984"/>
                      <a:gd name="T47" fmla="*/ 0 h 844"/>
                      <a:gd name="T48" fmla="*/ 0 w 984"/>
                      <a:gd name="T49" fmla="*/ 0 h 844"/>
                      <a:gd name="T50" fmla="*/ 0 w 984"/>
                      <a:gd name="T51" fmla="*/ 0 h 844"/>
                      <a:gd name="T52" fmla="*/ 0 w 984"/>
                      <a:gd name="T53" fmla="*/ 0 h 844"/>
                      <a:gd name="T54" fmla="*/ 0 w 984"/>
                      <a:gd name="T55" fmla="*/ 0 h 844"/>
                      <a:gd name="T56" fmla="*/ 0 w 984"/>
                      <a:gd name="T57" fmla="*/ 0 h 844"/>
                      <a:gd name="T58" fmla="*/ 0 w 984"/>
                      <a:gd name="T59" fmla="*/ 0 h 844"/>
                      <a:gd name="T60" fmla="*/ 0 w 984"/>
                      <a:gd name="T61" fmla="*/ 0 h 844"/>
                      <a:gd name="T62" fmla="*/ 0 w 984"/>
                      <a:gd name="T63" fmla="*/ 0 h 844"/>
                      <a:gd name="T64" fmla="*/ 0 w 984"/>
                      <a:gd name="T65" fmla="*/ 0 h 844"/>
                      <a:gd name="T66" fmla="*/ 0 w 984"/>
                      <a:gd name="T67" fmla="*/ 0 h 844"/>
                      <a:gd name="T68" fmla="*/ 0 w 984"/>
                      <a:gd name="T69" fmla="*/ 0 h 844"/>
                      <a:gd name="T70" fmla="*/ 0 w 984"/>
                      <a:gd name="T71" fmla="*/ 0 h 844"/>
                      <a:gd name="T72" fmla="*/ 0 w 984"/>
                      <a:gd name="T73" fmla="*/ 0 h 844"/>
                      <a:gd name="T74" fmla="*/ 0 w 984"/>
                      <a:gd name="T75" fmla="*/ 0 h 844"/>
                      <a:gd name="T76" fmla="*/ 0 w 984"/>
                      <a:gd name="T77" fmla="*/ 0 h 844"/>
                      <a:gd name="T78" fmla="*/ 0 w 984"/>
                      <a:gd name="T79" fmla="*/ 0 h 844"/>
                      <a:gd name="T80" fmla="*/ 0 w 984"/>
                      <a:gd name="T81" fmla="*/ 0 h 844"/>
                      <a:gd name="T82" fmla="*/ 0 w 984"/>
                      <a:gd name="T83" fmla="*/ 0 h 844"/>
                      <a:gd name="T84" fmla="*/ 0 w 984"/>
                      <a:gd name="T85" fmla="*/ 0 h 844"/>
                      <a:gd name="T86" fmla="*/ 0 w 984"/>
                      <a:gd name="T87" fmla="*/ 0 h 844"/>
                      <a:gd name="T88" fmla="*/ 0 w 984"/>
                      <a:gd name="T89" fmla="*/ 0 h 844"/>
                      <a:gd name="T90" fmla="*/ 0 w 984"/>
                      <a:gd name="T91" fmla="*/ 0 h 844"/>
                      <a:gd name="T92" fmla="*/ 0 w 984"/>
                      <a:gd name="T93" fmla="*/ 0 h 844"/>
                      <a:gd name="T94" fmla="*/ 0 w 984"/>
                      <a:gd name="T95" fmla="*/ 0 h 844"/>
                      <a:gd name="T96" fmla="*/ 0 w 984"/>
                      <a:gd name="T97" fmla="*/ 0 h 844"/>
                      <a:gd name="T98" fmla="*/ 0 w 984"/>
                      <a:gd name="T99" fmla="*/ 0 h 844"/>
                      <a:gd name="T100" fmla="*/ 0 w 984"/>
                      <a:gd name="T101" fmla="*/ 0 h 844"/>
                      <a:gd name="T102" fmla="*/ 0 w 984"/>
                      <a:gd name="T103" fmla="*/ 0 h 844"/>
                      <a:gd name="T104" fmla="*/ 0 w 984"/>
                      <a:gd name="T105" fmla="*/ 0 h 844"/>
                      <a:gd name="T106" fmla="*/ 0 w 984"/>
                      <a:gd name="T107" fmla="*/ 0 h 844"/>
                      <a:gd name="T108" fmla="*/ 0 w 984"/>
                      <a:gd name="T109" fmla="*/ 0 h 84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77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0 w 36"/>
                      <a:gd name="T1" fmla="*/ 0 h 48"/>
                      <a:gd name="T2" fmla="*/ 0 w 36"/>
                      <a:gd name="T3" fmla="*/ 0 h 48"/>
                      <a:gd name="T4" fmla="*/ 0 w 36"/>
                      <a:gd name="T5" fmla="*/ 0 h 4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78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0 h 37"/>
                      <a:gd name="T2" fmla="*/ 0 w 36"/>
                      <a:gd name="T3" fmla="*/ 0 h 37"/>
                      <a:gd name="T4" fmla="*/ 0 w 36"/>
                      <a:gd name="T5" fmla="*/ 0 h 37"/>
                      <a:gd name="T6" fmla="*/ 0 w 36"/>
                      <a:gd name="T7" fmla="*/ 0 h 37"/>
                      <a:gd name="T8" fmla="*/ 0 w 36"/>
                      <a:gd name="T9" fmla="*/ 0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79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0 h 96"/>
                      <a:gd name="T2" fmla="*/ 0 w 170"/>
                      <a:gd name="T3" fmla="*/ 0 h 96"/>
                      <a:gd name="T4" fmla="*/ 0 w 170"/>
                      <a:gd name="T5" fmla="*/ 0 h 96"/>
                      <a:gd name="T6" fmla="*/ 0 w 170"/>
                      <a:gd name="T7" fmla="*/ 0 h 96"/>
                      <a:gd name="T8" fmla="*/ 0 w 170"/>
                      <a:gd name="T9" fmla="*/ 0 h 96"/>
                      <a:gd name="T10" fmla="*/ 0 w 170"/>
                      <a:gd name="T11" fmla="*/ 0 h 96"/>
                      <a:gd name="T12" fmla="*/ 0 w 170"/>
                      <a:gd name="T13" fmla="*/ 0 h 96"/>
                      <a:gd name="T14" fmla="*/ 0 w 170"/>
                      <a:gd name="T15" fmla="*/ 0 h 96"/>
                      <a:gd name="T16" fmla="*/ 0 w 170"/>
                      <a:gd name="T17" fmla="*/ 0 h 96"/>
                      <a:gd name="T18" fmla="*/ 0 w 170"/>
                      <a:gd name="T19" fmla="*/ 0 h 96"/>
                      <a:gd name="T20" fmla="*/ 0 w 170"/>
                      <a:gd name="T21" fmla="*/ 0 h 96"/>
                      <a:gd name="T22" fmla="*/ 0 w 170"/>
                      <a:gd name="T23" fmla="*/ 0 h 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80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0 w 138"/>
                      <a:gd name="T3" fmla="*/ 0 h 44"/>
                      <a:gd name="T4" fmla="*/ 0 w 138"/>
                      <a:gd name="T5" fmla="*/ 0 h 44"/>
                      <a:gd name="T6" fmla="*/ 0 w 138"/>
                      <a:gd name="T7" fmla="*/ 0 h 44"/>
                      <a:gd name="T8" fmla="*/ 0 w 138"/>
                      <a:gd name="T9" fmla="*/ 0 h 44"/>
                      <a:gd name="T10" fmla="*/ 0 w 138"/>
                      <a:gd name="T11" fmla="*/ 0 h 44"/>
                      <a:gd name="T12" fmla="*/ 0 w 138"/>
                      <a:gd name="T13" fmla="*/ 0 h 44"/>
                      <a:gd name="T14" fmla="*/ 0 w 138"/>
                      <a:gd name="T15" fmla="*/ 0 h 44"/>
                      <a:gd name="T16" fmla="*/ 0 w 138"/>
                      <a:gd name="T17" fmla="*/ 0 h 4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81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0 w 57"/>
                      <a:gd name="T1" fmla="*/ 0 h 42"/>
                      <a:gd name="T2" fmla="*/ 0 w 57"/>
                      <a:gd name="T3" fmla="*/ 0 h 42"/>
                      <a:gd name="T4" fmla="*/ 0 w 57"/>
                      <a:gd name="T5" fmla="*/ 0 h 4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82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0 w 39"/>
                      <a:gd name="T1" fmla="*/ 0 h 52"/>
                      <a:gd name="T2" fmla="*/ 0 w 39"/>
                      <a:gd name="T3" fmla="*/ 0 h 52"/>
                      <a:gd name="T4" fmla="*/ 0 w 39"/>
                      <a:gd name="T5" fmla="*/ 0 h 5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83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0 w 44"/>
                      <a:gd name="T1" fmla="*/ 0 h 80"/>
                      <a:gd name="T2" fmla="*/ 0 w 44"/>
                      <a:gd name="T3" fmla="*/ 0 h 80"/>
                      <a:gd name="T4" fmla="*/ 0 w 44"/>
                      <a:gd name="T5" fmla="*/ 0 h 80"/>
                      <a:gd name="T6" fmla="*/ 0 w 44"/>
                      <a:gd name="T7" fmla="*/ 0 h 80"/>
                      <a:gd name="T8" fmla="*/ 0 w 44"/>
                      <a:gd name="T9" fmla="*/ 0 h 80"/>
                      <a:gd name="T10" fmla="*/ 0 w 44"/>
                      <a:gd name="T11" fmla="*/ 0 h 80"/>
                      <a:gd name="T12" fmla="*/ 0 w 44"/>
                      <a:gd name="T13" fmla="*/ 0 h 8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84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1 w 323"/>
                      <a:gd name="T1" fmla="*/ 1 h 64"/>
                      <a:gd name="T2" fmla="*/ 1 w 323"/>
                      <a:gd name="T3" fmla="*/ 1 h 64"/>
                      <a:gd name="T4" fmla="*/ 1 w 323"/>
                      <a:gd name="T5" fmla="*/ 0 h 64"/>
                      <a:gd name="T6" fmla="*/ 1 w 323"/>
                      <a:gd name="T7" fmla="*/ 0 h 64"/>
                      <a:gd name="T8" fmla="*/ 1 w 323"/>
                      <a:gd name="T9" fmla="*/ 1 h 64"/>
                      <a:gd name="T10" fmla="*/ 1 w 323"/>
                      <a:gd name="T11" fmla="*/ 1 h 64"/>
                      <a:gd name="T12" fmla="*/ 1 w 323"/>
                      <a:gd name="T13" fmla="*/ 1 h 64"/>
                      <a:gd name="T14" fmla="*/ 1 w 323"/>
                      <a:gd name="T15" fmla="*/ 1 h 64"/>
                      <a:gd name="T16" fmla="*/ 1 w 323"/>
                      <a:gd name="T17" fmla="*/ 1 h 64"/>
                      <a:gd name="T18" fmla="*/ 1 w 323"/>
                      <a:gd name="T19" fmla="*/ 1 h 64"/>
                      <a:gd name="T20" fmla="*/ 1 w 323"/>
                      <a:gd name="T21" fmla="*/ 1 h 64"/>
                      <a:gd name="T22" fmla="*/ 1 w 323"/>
                      <a:gd name="T23" fmla="*/ 1 h 64"/>
                      <a:gd name="T24" fmla="*/ 1 w 323"/>
                      <a:gd name="T25" fmla="*/ 1 h 64"/>
                      <a:gd name="T26" fmla="*/ 1 w 323"/>
                      <a:gd name="T27" fmla="*/ 1 h 64"/>
                      <a:gd name="T28" fmla="*/ 1 w 323"/>
                      <a:gd name="T29" fmla="*/ 1 h 64"/>
                      <a:gd name="T30" fmla="*/ 1 w 323"/>
                      <a:gd name="T31" fmla="*/ 1 h 64"/>
                      <a:gd name="T32" fmla="*/ 1 w 323"/>
                      <a:gd name="T33" fmla="*/ 1 h 64"/>
                      <a:gd name="T34" fmla="*/ 1 w 323"/>
                      <a:gd name="T35" fmla="*/ 1 h 64"/>
                      <a:gd name="T36" fmla="*/ 1 w 323"/>
                      <a:gd name="T37" fmla="*/ 1 h 64"/>
                      <a:gd name="T38" fmla="*/ 1 w 323"/>
                      <a:gd name="T39" fmla="*/ 1 h 64"/>
                      <a:gd name="T40" fmla="*/ 1 w 323"/>
                      <a:gd name="T41" fmla="*/ 1 h 64"/>
                      <a:gd name="T42" fmla="*/ 1 w 323"/>
                      <a:gd name="T43" fmla="*/ 1 h 64"/>
                      <a:gd name="T44" fmla="*/ 1 w 323"/>
                      <a:gd name="T45" fmla="*/ 1 h 64"/>
                      <a:gd name="T46" fmla="*/ 1 w 323"/>
                      <a:gd name="T47" fmla="*/ 1 h 64"/>
                      <a:gd name="T48" fmla="*/ 1 w 323"/>
                      <a:gd name="T49" fmla="*/ 1 h 64"/>
                      <a:gd name="T50" fmla="*/ 1 w 323"/>
                      <a:gd name="T51" fmla="*/ 1 h 64"/>
                      <a:gd name="T52" fmla="*/ 1 w 323"/>
                      <a:gd name="T53" fmla="*/ 0 h 64"/>
                      <a:gd name="T54" fmla="*/ 1 w 323"/>
                      <a:gd name="T55" fmla="*/ 1 h 6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85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1 w 300"/>
                      <a:gd name="T1" fmla="*/ 1 h 31"/>
                      <a:gd name="T2" fmla="*/ 1 w 300"/>
                      <a:gd name="T3" fmla="*/ 1 h 31"/>
                      <a:gd name="T4" fmla="*/ 1 w 300"/>
                      <a:gd name="T5" fmla="*/ 0 h 31"/>
                      <a:gd name="T6" fmla="*/ 1 w 300"/>
                      <a:gd name="T7" fmla="*/ 1 h 31"/>
                      <a:gd name="T8" fmla="*/ 1 w 300"/>
                      <a:gd name="T9" fmla="*/ 1 h 31"/>
                      <a:gd name="T10" fmla="*/ 1 w 300"/>
                      <a:gd name="T11" fmla="*/ 1 h 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86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87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88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89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0 w 138"/>
                      <a:gd name="T13" fmla="*/ 0 h 103"/>
                      <a:gd name="T14" fmla="*/ 0 w 138"/>
                      <a:gd name="T15" fmla="*/ 0 h 103"/>
                      <a:gd name="T16" fmla="*/ 0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90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0 w 188"/>
                      <a:gd name="T1" fmla="*/ 0 h 214"/>
                      <a:gd name="T2" fmla="*/ 0 w 188"/>
                      <a:gd name="T3" fmla="*/ 0 h 214"/>
                      <a:gd name="T4" fmla="*/ 0 w 188"/>
                      <a:gd name="T5" fmla="*/ 0 h 214"/>
                      <a:gd name="T6" fmla="*/ 0 w 188"/>
                      <a:gd name="T7" fmla="*/ 0 h 214"/>
                      <a:gd name="T8" fmla="*/ 0 w 188"/>
                      <a:gd name="T9" fmla="*/ 0 h 214"/>
                      <a:gd name="T10" fmla="*/ 0 w 188"/>
                      <a:gd name="T11" fmla="*/ 0 h 214"/>
                      <a:gd name="T12" fmla="*/ 0 w 188"/>
                      <a:gd name="T13" fmla="*/ 0 h 214"/>
                      <a:gd name="T14" fmla="*/ 0 w 188"/>
                      <a:gd name="T15" fmla="*/ 0 h 214"/>
                      <a:gd name="T16" fmla="*/ 0 w 188"/>
                      <a:gd name="T17" fmla="*/ 0 h 214"/>
                      <a:gd name="T18" fmla="*/ 0 w 188"/>
                      <a:gd name="T19" fmla="*/ 0 h 214"/>
                      <a:gd name="T20" fmla="*/ 0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0 w 188"/>
                      <a:gd name="T67" fmla="*/ 0 h 214"/>
                      <a:gd name="T68" fmla="*/ 0 w 188"/>
                      <a:gd name="T69" fmla="*/ 0 h 214"/>
                      <a:gd name="T70" fmla="*/ 0 w 188"/>
                      <a:gd name="T71" fmla="*/ 0 h 214"/>
                      <a:gd name="T72" fmla="*/ 0 w 188"/>
                      <a:gd name="T73" fmla="*/ 0 h 214"/>
                      <a:gd name="T74" fmla="*/ 0 w 188"/>
                      <a:gd name="T75" fmla="*/ 0 h 214"/>
                      <a:gd name="T76" fmla="*/ 0 w 188"/>
                      <a:gd name="T77" fmla="*/ 0 h 214"/>
                      <a:gd name="T78" fmla="*/ 0 w 188"/>
                      <a:gd name="T79" fmla="*/ 0 h 214"/>
                      <a:gd name="T80" fmla="*/ 0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91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92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0 w 812"/>
                      <a:gd name="T1" fmla="*/ 0 h 564"/>
                      <a:gd name="T2" fmla="*/ 0 w 812"/>
                      <a:gd name="T3" fmla="*/ 0 h 564"/>
                      <a:gd name="T4" fmla="*/ 0 w 812"/>
                      <a:gd name="T5" fmla="*/ 0 h 564"/>
                      <a:gd name="T6" fmla="*/ 0 w 812"/>
                      <a:gd name="T7" fmla="*/ 0 h 564"/>
                      <a:gd name="T8" fmla="*/ 0 w 812"/>
                      <a:gd name="T9" fmla="*/ 0 h 564"/>
                      <a:gd name="T10" fmla="*/ 0 w 812"/>
                      <a:gd name="T11" fmla="*/ 0 h 564"/>
                      <a:gd name="T12" fmla="*/ 0 w 812"/>
                      <a:gd name="T13" fmla="*/ 0 h 564"/>
                      <a:gd name="T14" fmla="*/ 0 w 812"/>
                      <a:gd name="T15" fmla="*/ 0 h 564"/>
                      <a:gd name="T16" fmla="*/ 0 w 812"/>
                      <a:gd name="T17" fmla="*/ 0 h 564"/>
                      <a:gd name="T18" fmla="*/ 0 w 812"/>
                      <a:gd name="T19" fmla="*/ 0 h 564"/>
                      <a:gd name="T20" fmla="*/ 0 w 812"/>
                      <a:gd name="T21" fmla="*/ 0 h 564"/>
                      <a:gd name="T22" fmla="*/ 0 w 812"/>
                      <a:gd name="T23" fmla="*/ 0 h 564"/>
                      <a:gd name="T24" fmla="*/ 0 w 812"/>
                      <a:gd name="T25" fmla="*/ 0 h 564"/>
                      <a:gd name="T26" fmla="*/ 0 w 812"/>
                      <a:gd name="T27" fmla="*/ 0 h 564"/>
                      <a:gd name="T28" fmla="*/ 0 w 812"/>
                      <a:gd name="T29" fmla="*/ 0 h 564"/>
                      <a:gd name="T30" fmla="*/ 0 w 812"/>
                      <a:gd name="T31" fmla="*/ 0 h 564"/>
                      <a:gd name="T32" fmla="*/ 0 w 812"/>
                      <a:gd name="T33" fmla="*/ 0 h 564"/>
                      <a:gd name="T34" fmla="*/ 0 w 812"/>
                      <a:gd name="T35" fmla="*/ 0 h 564"/>
                      <a:gd name="T36" fmla="*/ 0 w 812"/>
                      <a:gd name="T37" fmla="*/ 0 h 564"/>
                      <a:gd name="T38" fmla="*/ 0 w 812"/>
                      <a:gd name="T39" fmla="*/ 0 h 564"/>
                      <a:gd name="T40" fmla="*/ 0 w 812"/>
                      <a:gd name="T41" fmla="*/ 0 h 564"/>
                      <a:gd name="T42" fmla="*/ 0 w 812"/>
                      <a:gd name="T43" fmla="*/ 0 h 564"/>
                      <a:gd name="T44" fmla="*/ 0 w 812"/>
                      <a:gd name="T45" fmla="*/ 0 h 564"/>
                      <a:gd name="T46" fmla="*/ 0 w 812"/>
                      <a:gd name="T47" fmla="*/ 0 h 564"/>
                      <a:gd name="T48" fmla="*/ 0 w 812"/>
                      <a:gd name="T49" fmla="*/ 0 h 564"/>
                      <a:gd name="T50" fmla="*/ 0 w 812"/>
                      <a:gd name="T51" fmla="*/ 0 h 564"/>
                      <a:gd name="T52" fmla="*/ 0 w 812"/>
                      <a:gd name="T53" fmla="*/ 0 h 564"/>
                      <a:gd name="T54" fmla="*/ 0 w 812"/>
                      <a:gd name="T55" fmla="*/ 0 h 564"/>
                      <a:gd name="T56" fmla="*/ 0 w 812"/>
                      <a:gd name="T57" fmla="*/ 0 h 564"/>
                      <a:gd name="T58" fmla="*/ 0 w 812"/>
                      <a:gd name="T59" fmla="*/ 0 h 564"/>
                      <a:gd name="T60" fmla="*/ 0 w 812"/>
                      <a:gd name="T61" fmla="*/ 0 h 564"/>
                      <a:gd name="T62" fmla="*/ 0 w 812"/>
                      <a:gd name="T63" fmla="*/ 0 h 564"/>
                      <a:gd name="T64" fmla="*/ 0 w 812"/>
                      <a:gd name="T65" fmla="*/ 0 h 564"/>
                      <a:gd name="T66" fmla="*/ 0 w 812"/>
                      <a:gd name="T67" fmla="*/ 0 h 564"/>
                      <a:gd name="T68" fmla="*/ 0 w 812"/>
                      <a:gd name="T69" fmla="*/ 0 h 564"/>
                      <a:gd name="T70" fmla="*/ 0 w 812"/>
                      <a:gd name="T71" fmla="*/ 0 h 564"/>
                      <a:gd name="T72" fmla="*/ 0 w 812"/>
                      <a:gd name="T73" fmla="*/ 0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0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93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94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95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96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1 w 682"/>
                      <a:gd name="T1" fmla="*/ 1 h 557"/>
                      <a:gd name="T2" fmla="*/ 1 w 682"/>
                      <a:gd name="T3" fmla="*/ 1 h 557"/>
                      <a:gd name="T4" fmla="*/ 1 w 682"/>
                      <a:gd name="T5" fmla="*/ 1 h 557"/>
                      <a:gd name="T6" fmla="*/ 1 w 682"/>
                      <a:gd name="T7" fmla="*/ 1 h 557"/>
                      <a:gd name="T8" fmla="*/ 1 w 682"/>
                      <a:gd name="T9" fmla="*/ 1 h 557"/>
                      <a:gd name="T10" fmla="*/ 1 w 682"/>
                      <a:gd name="T11" fmla="*/ 1 h 557"/>
                      <a:gd name="T12" fmla="*/ 1 w 682"/>
                      <a:gd name="T13" fmla="*/ 1 h 557"/>
                      <a:gd name="T14" fmla="*/ 1 w 682"/>
                      <a:gd name="T15" fmla="*/ 1 h 557"/>
                      <a:gd name="T16" fmla="*/ 1 w 682"/>
                      <a:gd name="T17" fmla="*/ 1 h 557"/>
                      <a:gd name="T18" fmla="*/ 1 w 682"/>
                      <a:gd name="T19" fmla="*/ 1 h 557"/>
                      <a:gd name="T20" fmla="*/ 1 w 682"/>
                      <a:gd name="T21" fmla="*/ 1 h 557"/>
                      <a:gd name="T22" fmla="*/ 1 w 682"/>
                      <a:gd name="T23" fmla="*/ 1 h 557"/>
                      <a:gd name="T24" fmla="*/ 1 w 682"/>
                      <a:gd name="T25" fmla="*/ 1 h 557"/>
                      <a:gd name="T26" fmla="*/ 1 w 682"/>
                      <a:gd name="T27" fmla="*/ 1 h 557"/>
                      <a:gd name="T28" fmla="*/ 1 w 682"/>
                      <a:gd name="T29" fmla="*/ 1 h 557"/>
                      <a:gd name="T30" fmla="*/ 1 w 682"/>
                      <a:gd name="T31" fmla="*/ 1 h 557"/>
                      <a:gd name="T32" fmla="*/ 1 w 682"/>
                      <a:gd name="T33" fmla="*/ 1 h 557"/>
                      <a:gd name="T34" fmla="*/ 0 w 682"/>
                      <a:gd name="T35" fmla="*/ 1 h 557"/>
                      <a:gd name="T36" fmla="*/ 1 w 682"/>
                      <a:gd name="T37" fmla="*/ 1 h 557"/>
                      <a:gd name="T38" fmla="*/ 1 w 682"/>
                      <a:gd name="T39" fmla="*/ 1 h 557"/>
                      <a:gd name="T40" fmla="*/ 1 w 682"/>
                      <a:gd name="T41" fmla="*/ 1 h 557"/>
                      <a:gd name="T42" fmla="*/ 1 w 682"/>
                      <a:gd name="T43" fmla="*/ 1 h 557"/>
                      <a:gd name="T44" fmla="*/ 1 w 682"/>
                      <a:gd name="T45" fmla="*/ 1 h 557"/>
                      <a:gd name="T46" fmla="*/ 1 w 682"/>
                      <a:gd name="T47" fmla="*/ 1 h 557"/>
                      <a:gd name="T48" fmla="*/ 1 w 682"/>
                      <a:gd name="T49" fmla="*/ 1 h 557"/>
                      <a:gd name="T50" fmla="*/ 1 w 682"/>
                      <a:gd name="T51" fmla="*/ 1 h 557"/>
                      <a:gd name="T52" fmla="*/ 1 w 682"/>
                      <a:gd name="T53" fmla="*/ 0 h 557"/>
                      <a:gd name="T54" fmla="*/ 1 w 682"/>
                      <a:gd name="T55" fmla="*/ 1 h 557"/>
                      <a:gd name="T56" fmla="*/ 1 w 682"/>
                      <a:gd name="T57" fmla="*/ 1 h 557"/>
                      <a:gd name="T58" fmla="*/ 1 w 682"/>
                      <a:gd name="T59" fmla="*/ 1 h 557"/>
                      <a:gd name="T60" fmla="*/ 1 w 682"/>
                      <a:gd name="T61" fmla="*/ 1 h 557"/>
                      <a:gd name="T62" fmla="*/ 1 w 682"/>
                      <a:gd name="T63" fmla="*/ 1 h 557"/>
                      <a:gd name="T64" fmla="*/ 1 w 682"/>
                      <a:gd name="T65" fmla="*/ 1 h 557"/>
                      <a:gd name="T66" fmla="*/ 1 w 682"/>
                      <a:gd name="T67" fmla="*/ 1 h 557"/>
                      <a:gd name="T68" fmla="*/ 1 w 682"/>
                      <a:gd name="T69" fmla="*/ 1 h 557"/>
                      <a:gd name="T70" fmla="*/ 1 w 682"/>
                      <a:gd name="T71" fmla="*/ 1 h 557"/>
                      <a:gd name="T72" fmla="*/ 1 w 682"/>
                      <a:gd name="T73" fmla="*/ 1 h 557"/>
                      <a:gd name="T74" fmla="*/ 1 w 682"/>
                      <a:gd name="T75" fmla="*/ 1 h 557"/>
                      <a:gd name="T76" fmla="*/ 1 w 682"/>
                      <a:gd name="T77" fmla="*/ 1 h 557"/>
                      <a:gd name="T78" fmla="*/ 1 w 682"/>
                      <a:gd name="T79" fmla="*/ 1 h 557"/>
                      <a:gd name="T80" fmla="*/ 1 w 682"/>
                      <a:gd name="T81" fmla="*/ 1 h 557"/>
                      <a:gd name="T82" fmla="*/ 1 w 682"/>
                      <a:gd name="T83" fmla="*/ 1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97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1 w 257"/>
                      <a:gd name="T1" fmla="*/ 1 h 347"/>
                      <a:gd name="T2" fmla="*/ 1 w 257"/>
                      <a:gd name="T3" fmla="*/ 1 h 347"/>
                      <a:gd name="T4" fmla="*/ 1 w 257"/>
                      <a:gd name="T5" fmla="*/ 1 h 347"/>
                      <a:gd name="T6" fmla="*/ 1 w 257"/>
                      <a:gd name="T7" fmla="*/ 1 h 347"/>
                      <a:gd name="T8" fmla="*/ 1 w 257"/>
                      <a:gd name="T9" fmla="*/ 1 h 347"/>
                      <a:gd name="T10" fmla="*/ 1 w 257"/>
                      <a:gd name="T11" fmla="*/ 1 h 347"/>
                      <a:gd name="T12" fmla="*/ 1 w 257"/>
                      <a:gd name="T13" fmla="*/ 1 h 347"/>
                      <a:gd name="T14" fmla="*/ 1 w 257"/>
                      <a:gd name="T15" fmla="*/ 1 h 347"/>
                      <a:gd name="T16" fmla="*/ 1 w 257"/>
                      <a:gd name="T17" fmla="*/ 1 h 347"/>
                      <a:gd name="T18" fmla="*/ 1 w 257"/>
                      <a:gd name="T19" fmla="*/ 1 h 347"/>
                      <a:gd name="T20" fmla="*/ 1 w 257"/>
                      <a:gd name="T21" fmla="*/ 1 h 347"/>
                      <a:gd name="T22" fmla="*/ 1 w 257"/>
                      <a:gd name="T23" fmla="*/ 1 h 347"/>
                      <a:gd name="T24" fmla="*/ 1 w 257"/>
                      <a:gd name="T25" fmla="*/ 1 h 347"/>
                      <a:gd name="T26" fmla="*/ 0 w 257"/>
                      <a:gd name="T27" fmla="*/ 1 h 347"/>
                      <a:gd name="T28" fmla="*/ 1 w 257"/>
                      <a:gd name="T29" fmla="*/ 1 h 347"/>
                      <a:gd name="T30" fmla="*/ 1 w 257"/>
                      <a:gd name="T31" fmla="*/ 1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98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99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00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01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0 w 693"/>
                      <a:gd name="T1" fmla="*/ 0 h 696"/>
                      <a:gd name="T2" fmla="*/ 0 w 693"/>
                      <a:gd name="T3" fmla="*/ 0 h 696"/>
                      <a:gd name="T4" fmla="*/ 0 w 693"/>
                      <a:gd name="T5" fmla="*/ 0 h 696"/>
                      <a:gd name="T6" fmla="*/ 0 w 693"/>
                      <a:gd name="T7" fmla="*/ 0 h 696"/>
                      <a:gd name="T8" fmla="*/ 0 w 693"/>
                      <a:gd name="T9" fmla="*/ 0 h 696"/>
                      <a:gd name="T10" fmla="*/ 0 w 693"/>
                      <a:gd name="T11" fmla="*/ 0 h 696"/>
                      <a:gd name="T12" fmla="*/ 0 w 693"/>
                      <a:gd name="T13" fmla="*/ 0 h 696"/>
                      <a:gd name="T14" fmla="*/ 0 w 693"/>
                      <a:gd name="T15" fmla="*/ 0 h 696"/>
                      <a:gd name="T16" fmla="*/ 0 w 693"/>
                      <a:gd name="T17" fmla="*/ 0 h 696"/>
                      <a:gd name="T18" fmla="*/ 0 w 693"/>
                      <a:gd name="T19" fmla="*/ 0 h 696"/>
                      <a:gd name="T20" fmla="*/ 0 w 693"/>
                      <a:gd name="T21" fmla="*/ 0 h 696"/>
                      <a:gd name="T22" fmla="*/ 0 w 693"/>
                      <a:gd name="T23" fmla="*/ 0 h 696"/>
                      <a:gd name="T24" fmla="*/ 0 w 693"/>
                      <a:gd name="T25" fmla="*/ 0 h 696"/>
                      <a:gd name="T26" fmla="*/ 0 w 693"/>
                      <a:gd name="T27" fmla="*/ 0 h 696"/>
                      <a:gd name="T28" fmla="*/ 0 w 693"/>
                      <a:gd name="T29" fmla="*/ 0 h 696"/>
                      <a:gd name="T30" fmla="*/ 0 w 693"/>
                      <a:gd name="T31" fmla="*/ 0 h 696"/>
                      <a:gd name="T32" fmla="*/ 0 w 693"/>
                      <a:gd name="T33" fmla="*/ 0 h 696"/>
                      <a:gd name="T34" fmla="*/ 0 w 693"/>
                      <a:gd name="T35" fmla="*/ 0 h 696"/>
                      <a:gd name="T36" fmla="*/ 0 w 693"/>
                      <a:gd name="T37" fmla="*/ 0 h 696"/>
                      <a:gd name="T38" fmla="*/ 0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0 w 693"/>
                      <a:gd name="T49" fmla="*/ 0 h 696"/>
                      <a:gd name="T50" fmla="*/ 0 w 693"/>
                      <a:gd name="T51" fmla="*/ 0 h 696"/>
                      <a:gd name="T52" fmla="*/ 0 w 693"/>
                      <a:gd name="T53" fmla="*/ 0 h 696"/>
                      <a:gd name="T54" fmla="*/ 0 w 693"/>
                      <a:gd name="T55" fmla="*/ 0 h 696"/>
                      <a:gd name="T56" fmla="*/ 0 w 693"/>
                      <a:gd name="T57" fmla="*/ 0 h 696"/>
                      <a:gd name="T58" fmla="*/ 0 w 693"/>
                      <a:gd name="T59" fmla="*/ 0 h 696"/>
                      <a:gd name="T60" fmla="*/ 0 w 693"/>
                      <a:gd name="T61" fmla="*/ 0 h 696"/>
                      <a:gd name="T62" fmla="*/ 0 w 693"/>
                      <a:gd name="T63" fmla="*/ 0 h 696"/>
                      <a:gd name="T64" fmla="*/ 0 w 693"/>
                      <a:gd name="T65" fmla="*/ 0 h 696"/>
                      <a:gd name="T66" fmla="*/ 0 w 693"/>
                      <a:gd name="T67" fmla="*/ 0 h 696"/>
                      <a:gd name="T68" fmla="*/ 0 w 693"/>
                      <a:gd name="T69" fmla="*/ 0 h 696"/>
                      <a:gd name="T70" fmla="*/ 0 w 693"/>
                      <a:gd name="T71" fmla="*/ 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02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2 w 931"/>
                      <a:gd name="T1" fmla="*/ 0 h 149"/>
                      <a:gd name="T2" fmla="*/ 1 w 931"/>
                      <a:gd name="T3" fmla="*/ 1 h 149"/>
                      <a:gd name="T4" fmla="*/ 1 w 931"/>
                      <a:gd name="T5" fmla="*/ 1 h 149"/>
                      <a:gd name="T6" fmla="*/ 1 w 931"/>
                      <a:gd name="T7" fmla="*/ 1 h 149"/>
                      <a:gd name="T8" fmla="*/ 1 w 931"/>
                      <a:gd name="T9" fmla="*/ 1 h 149"/>
                      <a:gd name="T10" fmla="*/ 0 w 931"/>
                      <a:gd name="T11" fmla="*/ 1 h 149"/>
                      <a:gd name="T12" fmla="*/ 1 w 931"/>
                      <a:gd name="T13" fmla="*/ 1 h 149"/>
                      <a:gd name="T14" fmla="*/ 1 w 931"/>
                      <a:gd name="T15" fmla="*/ 1 h 149"/>
                      <a:gd name="T16" fmla="*/ 1 w 931"/>
                      <a:gd name="T17" fmla="*/ 1 h 149"/>
                      <a:gd name="T18" fmla="*/ 1 w 931"/>
                      <a:gd name="T19" fmla="*/ 1 h 149"/>
                      <a:gd name="T20" fmla="*/ 1 w 931"/>
                      <a:gd name="T21" fmla="*/ 1 h 149"/>
                      <a:gd name="T22" fmla="*/ 1 w 931"/>
                      <a:gd name="T23" fmla="*/ 1 h 149"/>
                      <a:gd name="T24" fmla="*/ 1 w 931"/>
                      <a:gd name="T25" fmla="*/ 1 h 149"/>
                      <a:gd name="T26" fmla="*/ 1 w 931"/>
                      <a:gd name="T27" fmla="*/ 1 h 149"/>
                      <a:gd name="T28" fmla="*/ 1 w 931"/>
                      <a:gd name="T29" fmla="*/ 1 h 149"/>
                      <a:gd name="T30" fmla="*/ 1 w 931"/>
                      <a:gd name="T31" fmla="*/ 1 h 149"/>
                      <a:gd name="T32" fmla="*/ 1 w 931"/>
                      <a:gd name="T33" fmla="*/ 1 h 149"/>
                      <a:gd name="T34" fmla="*/ 1 w 931"/>
                      <a:gd name="T35" fmla="*/ 1 h 149"/>
                      <a:gd name="T36" fmla="*/ 1 w 931"/>
                      <a:gd name="T37" fmla="*/ 1 h 149"/>
                      <a:gd name="T38" fmla="*/ 1 w 931"/>
                      <a:gd name="T39" fmla="*/ 1 h 149"/>
                      <a:gd name="T40" fmla="*/ 1 w 931"/>
                      <a:gd name="T41" fmla="*/ 1 h 149"/>
                      <a:gd name="T42" fmla="*/ 1 w 931"/>
                      <a:gd name="T43" fmla="*/ 1 h 149"/>
                      <a:gd name="T44" fmla="*/ 1 w 931"/>
                      <a:gd name="T45" fmla="*/ 1 h 149"/>
                      <a:gd name="T46" fmla="*/ 1 w 931"/>
                      <a:gd name="T47" fmla="*/ 1 h 149"/>
                      <a:gd name="T48" fmla="*/ 1 w 931"/>
                      <a:gd name="T49" fmla="*/ 1 h 149"/>
                      <a:gd name="T50" fmla="*/ 1 w 931"/>
                      <a:gd name="T51" fmla="*/ 1 h 149"/>
                      <a:gd name="T52" fmla="*/ 1 w 931"/>
                      <a:gd name="T53" fmla="*/ 1 h 149"/>
                      <a:gd name="T54" fmla="*/ 1 w 931"/>
                      <a:gd name="T55" fmla="*/ 1 h 149"/>
                      <a:gd name="T56" fmla="*/ 1 w 931"/>
                      <a:gd name="T57" fmla="*/ 1 h 149"/>
                      <a:gd name="T58" fmla="*/ 1 w 931"/>
                      <a:gd name="T59" fmla="*/ 1 h 149"/>
                      <a:gd name="T60" fmla="*/ 1 w 931"/>
                      <a:gd name="T61" fmla="*/ 1 h 149"/>
                      <a:gd name="T62" fmla="*/ 1 w 931"/>
                      <a:gd name="T63" fmla="*/ 1 h 149"/>
                      <a:gd name="T64" fmla="*/ 1 w 931"/>
                      <a:gd name="T65" fmla="*/ 1 h 149"/>
                      <a:gd name="T66" fmla="*/ 1 w 931"/>
                      <a:gd name="T67" fmla="*/ 1 h 149"/>
                      <a:gd name="T68" fmla="*/ 1 w 931"/>
                      <a:gd name="T69" fmla="*/ 1 h 149"/>
                      <a:gd name="T70" fmla="*/ 1 w 931"/>
                      <a:gd name="T71" fmla="*/ 1 h 149"/>
                      <a:gd name="T72" fmla="*/ 1 w 931"/>
                      <a:gd name="T73" fmla="*/ 1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03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04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05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06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07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9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2110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11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12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13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14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0 w 355"/>
                      <a:gd name="T11" fmla="*/ 0 h 277"/>
                      <a:gd name="T12" fmla="*/ 0 w 355"/>
                      <a:gd name="T13" fmla="*/ 0 h 277"/>
                      <a:gd name="T14" fmla="*/ 0 w 355"/>
                      <a:gd name="T15" fmla="*/ 0 h 277"/>
                      <a:gd name="T16" fmla="*/ 0 w 355"/>
                      <a:gd name="T17" fmla="*/ 0 h 277"/>
                      <a:gd name="T18" fmla="*/ 0 w 355"/>
                      <a:gd name="T19" fmla="*/ 0 h 277"/>
                      <a:gd name="T20" fmla="*/ 0 w 355"/>
                      <a:gd name="T21" fmla="*/ 0 h 277"/>
                      <a:gd name="T22" fmla="*/ 0 w 355"/>
                      <a:gd name="T23" fmla="*/ 0 h 277"/>
                      <a:gd name="T24" fmla="*/ 0 w 355"/>
                      <a:gd name="T25" fmla="*/ 0 h 277"/>
                      <a:gd name="T26" fmla="*/ 0 w 355"/>
                      <a:gd name="T27" fmla="*/ 0 h 277"/>
                      <a:gd name="T28" fmla="*/ 0 w 355"/>
                      <a:gd name="T29" fmla="*/ 0 h 277"/>
                      <a:gd name="T30" fmla="*/ 0 w 355"/>
                      <a:gd name="T31" fmla="*/ 0 h 277"/>
                      <a:gd name="T32" fmla="*/ 0 w 355"/>
                      <a:gd name="T33" fmla="*/ 0 h 277"/>
                      <a:gd name="T34" fmla="*/ 0 w 355"/>
                      <a:gd name="T35" fmla="*/ 0 h 277"/>
                      <a:gd name="T36" fmla="*/ 0 w 355"/>
                      <a:gd name="T37" fmla="*/ 0 h 277"/>
                      <a:gd name="T38" fmla="*/ 0 w 355"/>
                      <a:gd name="T39" fmla="*/ 0 h 277"/>
                      <a:gd name="T40" fmla="*/ 0 w 355"/>
                      <a:gd name="T41" fmla="*/ 0 h 277"/>
                      <a:gd name="T42" fmla="*/ 0 w 355"/>
                      <a:gd name="T43" fmla="*/ 0 h 277"/>
                      <a:gd name="T44" fmla="*/ 0 w 355"/>
                      <a:gd name="T45" fmla="*/ 0 h 277"/>
                      <a:gd name="T46" fmla="*/ 0 w 355"/>
                      <a:gd name="T47" fmla="*/ 0 h 277"/>
                      <a:gd name="T48" fmla="*/ 0 w 355"/>
                      <a:gd name="T49" fmla="*/ 0 h 277"/>
                      <a:gd name="T50" fmla="*/ 0 w 355"/>
                      <a:gd name="T51" fmla="*/ 0 h 277"/>
                      <a:gd name="T52" fmla="*/ 0 w 355"/>
                      <a:gd name="T53" fmla="*/ 0 h 277"/>
                      <a:gd name="T54" fmla="*/ 0 w 355"/>
                      <a:gd name="T55" fmla="*/ 0 h 277"/>
                      <a:gd name="T56" fmla="*/ 0 w 355"/>
                      <a:gd name="T57" fmla="*/ 0 h 277"/>
                      <a:gd name="T58" fmla="*/ 0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15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0 w 156"/>
                      <a:gd name="T9" fmla="*/ 0 h 206"/>
                      <a:gd name="T10" fmla="*/ 0 w 156"/>
                      <a:gd name="T11" fmla="*/ 0 h 206"/>
                      <a:gd name="T12" fmla="*/ 0 w 156"/>
                      <a:gd name="T13" fmla="*/ 0 h 206"/>
                      <a:gd name="T14" fmla="*/ 0 w 156"/>
                      <a:gd name="T15" fmla="*/ 0 h 206"/>
                      <a:gd name="T16" fmla="*/ 0 w 156"/>
                      <a:gd name="T17" fmla="*/ 0 h 206"/>
                      <a:gd name="T18" fmla="*/ 0 w 156"/>
                      <a:gd name="T19" fmla="*/ 0 h 206"/>
                      <a:gd name="T20" fmla="*/ 0 w 156"/>
                      <a:gd name="T21" fmla="*/ 0 h 206"/>
                      <a:gd name="T22" fmla="*/ 0 w 156"/>
                      <a:gd name="T23" fmla="*/ 0 h 206"/>
                      <a:gd name="T24" fmla="*/ 0 w 156"/>
                      <a:gd name="T25" fmla="*/ 0 h 206"/>
                      <a:gd name="T26" fmla="*/ 0 w 156"/>
                      <a:gd name="T27" fmla="*/ 0 h 206"/>
                      <a:gd name="T28" fmla="*/ 0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16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17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18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19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20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21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0 w 286"/>
                      <a:gd name="T29" fmla="*/ 0 h 182"/>
                      <a:gd name="T30" fmla="*/ 0 w 286"/>
                      <a:gd name="T31" fmla="*/ 0 h 182"/>
                      <a:gd name="T32" fmla="*/ 0 w 286"/>
                      <a:gd name="T33" fmla="*/ 0 h 182"/>
                      <a:gd name="T34" fmla="*/ 0 w 286"/>
                      <a:gd name="T35" fmla="*/ 0 h 182"/>
                      <a:gd name="T36" fmla="*/ 0 w 286"/>
                      <a:gd name="T37" fmla="*/ 0 h 182"/>
                      <a:gd name="T38" fmla="*/ 0 w 286"/>
                      <a:gd name="T39" fmla="*/ 0 h 182"/>
                      <a:gd name="T40" fmla="*/ 0 w 286"/>
                      <a:gd name="T41" fmla="*/ 0 h 182"/>
                      <a:gd name="T42" fmla="*/ 0 w 286"/>
                      <a:gd name="T43" fmla="*/ 0 h 182"/>
                      <a:gd name="T44" fmla="*/ 0 w 286"/>
                      <a:gd name="T45" fmla="*/ 0 h 182"/>
                      <a:gd name="T46" fmla="*/ 0 w 286"/>
                      <a:gd name="T47" fmla="*/ 0 h 182"/>
                      <a:gd name="T48" fmla="*/ 0 w 286"/>
                      <a:gd name="T49" fmla="*/ 0 h 182"/>
                      <a:gd name="T50" fmla="*/ 0 w 286"/>
                      <a:gd name="T51" fmla="*/ 0 h 182"/>
                      <a:gd name="T52" fmla="*/ 0 w 286"/>
                      <a:gd name="T53" fmla="*/ 0 h 182"/>
                      <a:gd name="T54" fmla="*/ 0 w 286"/>
                      <a:gd name="T55" fmla="*/ 0 h 182"/>
                      <a:gd name="T56" fmla="*/ 0 w 286"/>
                      <a:gd name="T57" fmla="*/ 0 h 182"/>
                      <a:gd name="T58" fmla="*/ 0 w 286"/>
                      <a:gd name="T59" fmla="*/ 0 h 182"/>
                      <a:gd name="T60" fmla="*/ 0 w 286"/>
                      <a:gd name="T61" fmla="*/ 0 h 182"/>
                      <a:gd name="T62" fmla="*/ 0 w 286"/>
                      <a:gd name="T63" fmla="*/ 0 h 182"/>
                      <a:gd name="T64" fmla="*/ 0 w 286"/>
                      <a:gd name="T65" fmla="*/ 0 h 182"/>
                      <a:gd name="T66" fmla="*/ 0 w 286"/>
                      <a:gd name="T67" fmla="*/ 0 h 182"/>
                      <a:gd name="T68" fmla="*/ 0 w 286"/>
                      <a:gd name="T69" fmla="*/ 0 h 182"/>
                      <a:gd name="T70" fmla="*/ 0 w 286"/>
                      <a:gd name="T71" fmla="*/ 0 h 182"/>
                      <a:gd name="T72" fmla="*/ 0 w 286"/>
                      <a:gd name="T73" fmla="*/ 0 h 182"/>
                      <a:gd name="T74" fmla="*/ 0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22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23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24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25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26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27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28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29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30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31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32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33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0 w 138"/>
                      <a:gd name="T13" fmla="*/ 0 h 103"/>
                      <a:gd name="T14" fmla="*/ 0 w 138"/>
                      <a:gd name="T15" fmla="*/ 0 h 103"/>
                      <a:gd name="T16" fmla="*/ 0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34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0 w 188"/>
                      <a:gd name="T1" fmla="*/ 0 h 214"/>
                      <a:gd name="T2" fmla="*/ 0 w 188"/>
                      <a:gd name="T3" fmla="*/ 0 h 214"/>
                      <a:gd name="T4" fmla="*/ 0 w 188"/>
                      <a:gd name="T5" fmla="*/ 0 h 214"/>
                      <a:gd name="T6" fmla="*/ 0 w 188"/>
                      <a:gd name="T7" fmla="*/ 0 h 214"/>
                      <a:gd name="T8" fmla="*/ 0 w 188"/>
                      <a:gd name="T9" fmla="*/ 0 h 214"/>
                      <a:gd name="T10" fmla="*/ 0 w 188"/>
                      <a:gd name="T11" fmla="*/ 0 h 214"/>
                      <a:gd name="T12" fmla="*/ 0 w 188"/>
                      <a:gd name="T13" fmla="*/ 0 h 214"/>
                      <a:gd name="T14" fmla="*/ 0 w 188"/>
                      <a:gd name="T15" fmla="*/ 0 h 214"/>
                      <a:gd name="T16" fmla="*/ 0 w 188"/>
                      <a:gd name="T17" fmla="*/ 0 h 214"/>
                      <a:gd name="T18" fmla="*/ 0 w 188"/>
                      <a:gd name="T19" fmla="*/ 0 h 214"/>
                      <a:gd name="T20" fmla="*/ 0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0 w 188"/>
                      <a:gd name="T67" fmla="*/ 0 h 214"/>
                      <a:gd name="T68" fmla="*/ 0 w 188"/>
                      <a:gd name="T69" fmla="*/ 0 h 214"/>
                      <a:gd name="T70" fmla="*/ 0 w 188"/>
                      <a:gd name="T71" fmla="*/ 0 h 214"/>
                      <a:gd name="T72" fmla="*/ 0 w 188"/>
                      <a:gd name="T73" fmla="*/ 0 h 214"/>
                      <a:gd name="T74" fmla="*/ 0 w 188"/>
                      <a:gd name="T75" fmla="*/ 0 h 214"/>
                      <a:gd name="T76" fmla="*/ 0 w 188"/>
                      <a:gd name="T77" fmla="*/ 0 h 214"/>
                      <a:gd name="T78" fmla="*/ 0 w 188"/>
                      <a:gd name="T79" fmla="*/ 0 h 214"/>
                      <a:gd name="T80" fmla="*/ 0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35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36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0 w 812"/>
                      <a:gd name="T1" fmla="*/ 0 h 564"/>
                      <a:gd name="T2" fmla="*/ 0 w 812"/>
                      <a:gd name="T3" fmla="*/ 0 h 564"/>
                      <a:gd name="T4" fmla="*/ 0 w 812"/>
                      <a:gd name="T5" fmla="*/ 0 h 564"/>
                      <a:gd name="T6" fmla="*/ 0 w 812"/>
                      <a:gd name="T7" fmla="*/ 0 h 564"/>
                      <a:gd name="T8" fmla="*/ 0 w 812"/>
                      <a:gd name="T9" fmla="*/ 0 h 564"/>
                      <a:gd name="T10" fmla="*/ 0 w 812"/>
                      <a:gd name="T11" fmla="*/ 0 h 564"/>
                      <a:gd name="T12" fmla="*/ 0 w 812"/>
                      <a:gd name="T13" fmla="*/ 0 h 564"/>
                      <a:gd name="T14" fmla="*/ 0 w 812"/>
                      <a:gd name="T15" fmla="*/ 0 h 564"/>
                      <a:gd name="T16" fmla="*/ 0 w 812"/>
                      <a:gd name="T17" fmla="*/ 0 h 564"/>
                      <a:gd name="T18" fmla="*/ 0 w 812"/>
                      <a:gd name="T19" fmla="*/ 0 h 564"/>
                      <a:gd name="T20" fmla="*/ 0 w 812"/>
                      <a:gd name="T21" fmla="*/ 0 h 564"/>
                      <a:gd name="T22" fmla="*/ 0 w 812"/>
                      <a:gd name="T23" fmla="*/ 0 h 564"/>
                      <a:gd name="T24" fmla="*/ 0 w 812"/>
                      <a:gd name="T25" fmla="*/ 0 h 564"/>
                      <a:gd name="T26" fmla="*/ 0 w 812"/>
                      <a:gd name="T27" fmla="*/ 0 h 564"/>
                      <a:gd name="T28" fmla="*/ 0 w 812"/>
                      <a:gd name="T29" fmla="*/ 0 h 564"/>
                      <a:gd name="T30" fmla="*/ 0 w 812"/>
                      <a:gd name="T31" fmla="*/ 0 h 564"/>
                      <a:gd name="T32" fmla="*/ 0 w 812"/>
                      <a:gd name="T33" fmla="*/ 0 h 564"/>
                      <a:gd name="T34" fmla="*/ 0 w 812"/>
                      <a:gd name="T35" fmla="*/ 0 h 564"/>
                      <a:gd name="T36" fmla="*/ 0 w 812"/>
                      <a:gd name="T37" fmla="*/ 0 h 564"/>
                      <a:gd name="T38" fmla="*/ 0 w 812"/>
                      <a:gd name="T39" fmla="*/ 0 h 564"/>
                      <a:gd name="T40" fmla="*/ 0 w 812"/>
                      <a:gd name="T41" fmla="*/ 0 h 564"/>
                      <a:gd name="T42" fmla="*/ 0 w 812"/>
                      <a:gd name="T43" fmla="*/ 0 h 564"/>
                      <a:gd name="T44" fmla="*/ 0 w 812"/>
                      <a:gd name="T45" fmla="*/ 0 h 564"/>
                      <a:gd name="T46" fmla="*/ 0 w 812"/>
                      <a:gd name="T47" fmla="*/ 0 h 564"/>
                      <a:gd name="T48" fmla="*/ 0 w 812"/>
                      <a:gd name="T49" fmla="*/ 0 h 564"/>
                      <a:gd name="T50" fmla="*/ 0 w 812"/>
                      <a:gd name="T51" fmla="*/ 0 h 564"/>
                      <a:gd name="T52" fmla="*/ 0 w 812"/>
                      <a:gd name="T53" fmla="*/ 0 h 564"/>
                      <a:gd name="T54" fmla="*/ 0 w 812"/>
                      <a:gd name="T55" fmla="*/ 0 h 564"/>
                      <a:gd name="T56" fmla="*/ 0 w 812"/>
                      <a:gd name="T57" fmla="*/ 0 h 564"/>
                      <a:gd name="T58" fmla="*/ 0 w 812"/>
                      <a:gd name="T59" fmla="*/ 0 h 564"/>
                      <a:gd name="T60" fmla="*/ 0 w 812"/>
                      <a:gd name="T61" fmla="*/ 0 h 564"/>
                      <a:gd name="T62" fmla="*/ 0 w 812"/>
                      <a:gd name="T63" fmla="*/ 0 h 564"/>
                      <a:gd name="T64" fmla="*/ 0 w 812"/>
                      <a:gd name="T65" fmla="*/ 0 h 564"/>
                      <a:gd name="T66" fmla="*/ 0 w 812"/>
                      <a:gd name="T67" fmla="*/ 0 h 564"/>
                      <a:gd name="T68" fmla="*/ 0 w 812"/>
                      <a:gd name="T69" fmla="*/ 0 h 564"/>
                      <a:gd name="T70" fmla="*/ 0 w 812"/>
                      <a:gd name="T71" fmla="*/ 0 h 564"/>
                      <a:gd name="T72" fmla="*/ 0 w 812"/>
                      <a:gd name="T73" fmla="*/ 0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0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37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38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39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40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1 w 682"/>
                      <a:gd name="T1" fmla="*/ 1 h 557"/>
                      <a:gd name="T2" fmla="*/ 1 w 682"/>
                      <a:gd name="T3" fmla="*/ 1 h 557"/>
                      <a:gd name="T4" fmla="*/ 1 w 682"/>
                      <a:gd name="T5" fmla="*/ 1 h 557"/>
                      <a:gd name="T6" fmla="*/ 1 w 682"/>
                      <a:gd name="T7" fmla="*/ 1 h 557"/>
                      <a:gd name="T8" fmla="*/ 1 w 682"/>
                      <a:gd name="T9" fmla="*/ 1 h 557"/>
                      <a:gd name="T10" fmla="*/ 1 w 682"/>
                      <a:gd name="T11" fmla="*/ 1 h 557"/>
                      <a:gd name="T12" fmla="*/ 1 w 682"/>
                      <a:gd name="T13" fmla="*/ 1 h 557"/>
                      <a:gd name="T14" fmla="*/ 1 w 682"/>
                      <a:gd name="T15" fmla="*/ 1 h 557"/>
                      <a:gd name="T16" fmla="*/ 1 w 682"/>
                      <a:gd name="T17" fmla="*/ 1 h 557"/>
                      <a:gd name="T18" fmla="*/ 1 w 682"/>
                      <a:gd name="T19" fmla="*/ 1 h 557"/>
                      <a:gd name="T20" fmla="*/ 1 w 682"/>
                      <a:gd name="T21" fmla="*/ 1 h 557"/>
                      <a:gd name="T22" fmla="*/ 1 w 682"/>
                      <a:gd name="T23" fmla="*/ 1 h 557"/>
                      <a:gd name="T24" fmla="*/ 1 w 682"/>
                      <a:gd name="T25" fmla="*/ 1 h 557"/>
                      <a:gd name="T26" fmla="*/ 1 w 682"/>
                      <a:gd name="T27" fmla="*/ 1 h 557"/>
                      <a:gd name="T28" fmla="*/ 1 w 682"/>
                      <a:gd name="T29" fmla="*/ 1 h 557"/>
                      <a:gd name="T30" fmla="*/ 1 w 682"/>
                      <a:gd name="T31" fmla="*/ 1 h 557"/>
                      <a:gd name="T32" fmla="*/ 1 w 682"/>
                      <a:gd name="T33" fmla="*/ 1 h 557"/>
                      <a:gd name="T34" fmla="*/ 0 w 682"/>
                      <a:gd name="T35" fmla="*/ 1 h 557"/>
                      <a:gd name="T36" fmla="*/ 1 w 682"/>
                      <a:gd name="T37" fmla="*/ 1 h 557"/>
                      <a:gd name="T38" fmla="*/ 1 w 682"/>
                      <a:gd name="T39" fmla="*/ 1 h 557"/>
                      <a:gd name="T40" fmla="*/ 1 w 682"/>
                      <a:gd name="T41" fmla="*/ 1 h 557"/>
                      <a:gd name="T42" fmla="*/ 1 w 682"/>
                      <a:gd name="T43" fmla="*/ 1 h 557"/>
                      <a:gd name="T44" fmla="*/ 1 w 682"/>
                      <a:gd name="T45" fmla="*/ 1 h 557"/>
                      <a:gd name="T46" fmla="*/ 1 w 682"/>
                      <a:gd name="T47" fmla="*/ 1 h 557"/>
                      <a:gd name="T48" fmla="*/ 1 w 682"/>
                      <a:gd name="T49" fmla="*/ 1 h 557"/>
                      <a:gd name="T50" fmla="*/ 1 w 682"/>
                      <a:gd name="T51" fmla="*/ 1 h 557"/>
                      <a:gd name="T52" fmla="*/ 1 w 682"/>
                      <a:gd name="T53" fmla="*/ 0 h 557"/>
                      <a:gd name="T54" fmla="*/ 1 w 682"/>
                      <a:gd name="T55" fmla="*/ 1 h 557"/>
                      <a:gd name="T56" fmla="*/ 1 w 682"/>
                      <a:gd name="T57" fmla="*/ 1 h 557"/>
                      <a:gd name="T58" fmla="*/ 1 w 682"/>
                      <a:gd name="T59" fmla="*/ 1 h 557"/>
                      <a:gd name="T60" fmla="*/ 1 w 682"/>
                      <a:gd name="T61" fmla="*/ 1 h 557"/>
                      <a:gd name="T62" fmla="*/ 1 w 682"/>
                      <a:gd name="T63" fmla="*/ 1 h 557"/>
                      <a:gd name="T64" fmla="*/ 1 w 682"/>
                      <a:gd name="T65" fmla="*/ 1 h 557"/>
                      <a:gd name="T66" fmla="*/ 1 w 682"/>
                      <a:gd name="T67" fmla="*/ 1 h 557"/>
                      <a:gd name="T68" fmla="*/ 1 w 682"/>
                      <a:gd name="T69" fmla="*/ 1 h 557"/>
                      <a:gd name="T70" fmla="*/ 1 w 682"/>
                      <a:gd name="T71" fmla="*/ 1 h 557"/>
                      <a:gd name="T72" fmla="*/ 1 w 682"/>
                      <a:gd name="T73" fmla="*/ 1 h 557"/>
                      <a:gd name="T74" fmla="*/ 1 w 682"/>
                      <a:gd name="T75" fmla="*/ 1 h 557"/>
                      <a:gd name="T76" fmla="*/ 1 w 682"/>
                      <a:gd name="T77" fmla="*/ 1 h 557"/>
                      <a:gd name="T78" fmla="*/ 1 w 682"/>
                      <a:gd name="T79" fmla="*/ 1 h 557"/>
                      <a:gd name="T80" fmla="*/ 1 w 682"/>
                      <a:gd name="T81" fmla="*/ 1 h 557"/>
                      <a:gd name="T82" fmla="*/ 1 w 682"/>
                      <a:gd name="T83" fmla="*/ 1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41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1 w 257"/>
                      <a:gd name="T1" fmla="*/ 1 h 347"/>
                      <a:gd name="T2" fmla="*/ 1 w 257"/>
                      <a:gd name="T3" fmla="*/ 1 h 347"/>
                      <a:gd name="T4" fmla="*/ 1 w 257"/>
                      <a:gd name="T5" fmla="*/ 1 h 347"/>
                      <a:gd name="T6" fmla="*/ 1 w 257"/>
                      <a:gd name="T7" fmla="*/ 1 h 347"/>
                      <a:gd name="T8" fmla="*/ 1 w 257"/>
                      <a:gd name="T9" fmla="*/ 1 h 347"/>
                      <a:gd name="T10" fmla="*/ 1 w 257"/>
                      <a:gd name="T11" fmla="*/ 1 h 347"/>
                      <a:gd name="T12" fmla="*/ 1 w 257"/>
                      <a:gd name="T13" fmla="*/ 1 h 347"/>
                      <a:gd name="T14" fmla="*/ 1 w 257"/>
                      <a:gd name="T15" fmla="*/ 1 h 347"/>
                      <a:gd name="T16" fmla="*/ 1 w 257"/>
                      <a:gd name="T17" fmla="*/ 1 h 347"/>
                      <a:gd name="T18" fmla="*/ 1 w 257"/>
                      <a:gd name="T19" fmla="*/ 1 h 347"/>
                      <a:gd name="T20" fmla="*/ 1 w 257"/>
                      <a:gd name="T21" fmla="*/ 1 h 347"/>
                      <a:gd name="T22" fmla="*/ 1 w 257"/>
                      <a:gd name="T23" fmla="*/ 1 h 347"/>
                      <a:gd name="T24" fmla="*/ 1 w 257"/>
                      <a:gd name="T25" fmla="*/ 1 h 347"/>
                      <a:gd name="T26" fmla="*/ 0 w 257"/>
                      <a:gd name="T27" fmla="*/ 1 h 347"/>
                      <a:gd name="T28" fmla="*/ 1 w 257"/>
                      <a:gd name="T29" fmla="*/ 1 h 347"/>
                      <a:gd name="T30" fmla="*/ 1 w 257"/>
                      <a:gd name="T31" fmla="*/ 1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42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43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44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45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0 w 693"/>
                      <a:gd name="T1" fmla="*/ 0 h 696"/>
                      <a:gd name="T2" fmla="*/ 0 w 693"/>
                      <a:gd name="T3" fmla="*/ 0 h 696"/>
                      <a:gd name="T4" fmla="*/ 0 w 693"/>
                      <a:gd name="T5" fmla="*/ 0 h 696"/>
                      <a:gd name="T6" fmla="*/ 0 w 693"/>
                      <a:gd name="T7" fmla="*/ 0 h 696"/>
                      <a:gd name="T8" fmla="*/ 0 w 693"/>
                      <a:gd name="T9" fmla="*/ 0 h 696"/>
                      <a:gd name="T10" fmla="*/ 0 w 693"/>
                      <a:gd name="T11" fmla="*/ 0 h 696"/>
                      <a:gd name="T12" fmla="*/ 0 w 693"/>
                      <a:gd name="T13" fmla="*/ 0 h 696"/>
                      <a:gd name="T14" fmla="*/ 0 w 693"/>
                      <a:gd name="T15" fmla="*/ 0 h 696"/>
                      <a:gd name="T16" fmla="*/ 0 w 693"/>
                      <a:gd name="T17" fmla="*/ 0 h 696"/>
                      <a:gd name="T18" fmla="*/ 0 w 693"/>
                      <a:gd name="T19" fmla="*/ 0 h 696"/>
                      <a:gd name="T20" fmla="*/ 0 w 693"/>
                      <a:gd name="T21" fmla="*/ 0 h 696"/>
                      <a:gd name="T22" fmla="*/ 0 w 693"/>
                      <a:gd name="T23" fmla="*/ 0 h 696"/>
                      <a:gd name="T24" fmla="*/ 0 w 693"/>
                      <a:gd name="T25" fmla="*/ 0 h 696"/>
                      <a:gd name="T26" fmla="*/ 0 w 693"/>
                      <a:gd name="T27" fmla="*/ 0 h 696"/>
                      <a:gd name="T28" fmla="*/ 0 w 693"/>
                      <a:gd name="T29" fmla="*/ 0 h 696"/>
                      <a:gd name="T30" fmla="*/ 0 w 693"/>
                      <a:gd name="T31" fmla="*/ 0 h 696"/>
                      <a:gd name="T32" fmla="*/ 0 w 693"/>
                      <a:gd name="T33" fmla="*/ 0 h 696"/>
                      <a:gd name="T34" fmla="*/ 0 w 693"/>
                      <a:gd name="T35" fmla="*/ 0 h 696"/>
                      <a:gd name="T36" fmla="*/ 0 w 693"/>
                      <a:gd name="T37" fmla="*/ 0 h 696"/>
                      <a:gd name="T38" fmla="*/ 0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0 w 693"/>
                      <a:gd name="T49" fmla="*/ 0 h 696"/>
                      <a:gd name="T50" fmla="*/ 0 w 693"/>
                      <a:gd name="T51" fmla="*/ 0 h 696"/>
                      <a:gd name="T52" fmla="*/ 0 w 693"/>
                      <a:gd name="T53" fmla="*/ 0 h 696"/>
                      <a:gd name="T54" fmla="*/ 0 w 693"/>
                      <a:gd name="T55" fmla="*/ 0 h 696"/>
                      <a:gd name="T56" fmla="*/ 0 w 693"/>
                      <a:gd name="T57" fmla="*/ 0 h 696"/>
                      <a:gd name="T58" fmla="*/ 0 w 693"/>
                      <a:gd name="T59" fmla="*/ 0 h 696"/>
                      <a:gd name="T60" fmla="*/ 0 w 693"/>
                      <a:gd name="T61" fmla="*/ 0 h 696"/>
                      <a:gd name="T62" fmla="*/ 0 w 693"/>
                      <a:gd name="T63" fmla="*/ 0 h 696"/>
                      <a:gd name="T64" fmla="*/ 0 w 693"/>
                      <a:gd name="T65" fmla="*/ 0 h 696"/>
                      <a:gd name="T66" fmla="*/ 0 w 693"/>
                      <a:gd name="T67" fmla="*/ 0 h 696"/>
                      <a:gd name="T68" fmla="*/ 0 w 693"/>
                      <a:gd name="T69" fmla="*/ 0 h 696"/>
                      <a:gd name="T70" fmla="*/ 0 w 693"/>
                      <a:gd name="T71" fmla="*/ 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46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2 w 931"/>
                      <a:gd name="T1" fmla="*/ 0 h 149"/>
                      <a:gd name="T2" fmla="*/ 1 w 931"/>
                      <a:gd name="T3" fmla="*/ 1 h 149"/>
                      <a:gd name="T4" fmla="*/ 1 w 931"/>
                      <a:gd name="T5" fmla="*/ 1 h 149"/>
                      <a:gd name="T6" fmla="*/ 1 w 931"/>
                      <a:gd name="T7" fmla="*/ 1 h 149"/>
                      <a:gd name="T8" fmla="*/ 1 w 931"/>
                      <a:gd name="T9" fmla="*/ 1 h 149"/>
                      <a:gd name="T10" fmla="*/ 0 w 931"/>
                      <a:gd name="T11" fmla="*/ 1 h 149"/>
                      <a:gd name="T12" fmla="*/ 1 w 931"/>
                      <a:gd name="T13" fmla="*/ 1 h 149"/>
                      <a:gd name="T14" fmla="*/ 1 w 931"/>
                      <a:gd name="T15" fmla="*/ 1 h 149"/>
                      <a:gd name="T16" fmla="*/ 1 w 931"/>
                      <a:gd name="T17" fmla="*/ 1 h 149"/>
                      <a:gd name="T18" fmla="*/ 1 w 931"/>
                      <a:gd name="T19" fmla="*/ 1 h 149"/>
                      <a:gd name="T20" fmla="*/ 1 w 931"/>
                      <a:gd name="T21" fmla="*/ 1 h 149"/>
                      <a:gd name="T22" fmla="*/ 1 w 931"/>
                      <a:gd name="T23" fmla="*/ 1 h 149"/>
                      <a:gd name="T24" fmla="*/ 1 w 931"/>
                      <a:gd name="T25" fmla="*/ 1 h 149"/>
                      <a:gd name="T26" fmla="*/ 1 w 931"/>
                      <a:gd name="T27" fmla="*/ 1 h 149"/>
                      <a:gd name="T28" fmla="*/ 1 w 931"/>
                      <a:gd name="T29" fmla="*/ 1 h 149"/>
                      <a:gd name="T30" fmla="*/ 1 w 931"/>
                      <a:gd name="T31" fmla="*/ 1 h 149"/>
                      <a:gd name="T32" fmla="*/ 1 w 931"/>
                      <a:gd name="T33" fmla="*/ 1 h 149"/>
                      <a:gd name="T34" fmla="*/ 1 w 931"/>
                      <a:gd name="T35" fmla="*/ 1 h 149"/>
                      <a:gd name="T36" fmla="*/ 1 w 931"/>
                      <a:gd name="T37" fmla="*/ 1 h 149"/>
                      <a:gd name="T38" fmla="*/ 1 w 931"/>
                      <a:gd name="T39" fmla="*/ 1 h 149"/>
                      <a:gd name="T40" fmla="*/ 1 w 931"/>
                      <a:gd name="T41" fmla="*/ 1 h 149"/>
                      <a:gd name="T42" fmla="*/ 1 w 931"/>
                      <a:gd name="T43" fmla="*/ 1 h 149"/>
                      <a:gd name="T44" fmla="*/ 1 w 931"/>
                      <a:gd name="T45" fmla="*/ 1 h 149"/>
                      <a:gd name="T46" fmla="*/ 1 w 931"/>
                      <a:gd name="T47" fmla="*/ 1 h 149"/>
                      <a:gd name="T48" fmla="*/ 1 w 931"/>
                      <a:gd name="T49" fmla="*/ 1 h 149"/>
                      <a:gd name="T50" fmla="*/ 1 w 931"/>
                      <a:gd name="T51" fmla="*/ 1 h 149"/>
                      <a:gd name="T52" fmla="*/ 1 w 931"/>
                      <a:gd name="T53" fmla="*/ 1 h 149"/>
                      <a:gd name="T54" fmla="*/ 1 w 931"/>
                      <a:gd name="T55" fmla="*/ 1 h 149"/>
                      <a:gd name="T56" fmla="*/ 1 w 931"/>
                      <a:gd name="T57" fmla="*/ 1 h 149"/>
                      <a:gd name="T58" fmla="*/ 1 w 931"/>
                      <a:gd name="T59" fmla="*/ 1 h 149"/>
                      <a:gd name="T60" fmla="*/ 1 w 931"/>
                      <a:gd name="T61" fmla="*/ 1 h 149"/>
                      <a:gd name="T62" fmla="*/ 1 w 931"/>
                      <a:gd name="T63" fmla="*/ 1 h 149"/>
                      <a:gd name="T64" fmla="*/ 1 w 931"/>
                      <a:gd name="T65" fmla="*/ 1 h 149"/>
                      <a:gd name="T66" fmla="*/ 1 w 931"/>
                      <a:gd name="T67" fmla="*/ 1 h 149"/>
                      <a:gd name="T68" fmla="*/ 1 w 931"/>
                      <a:gd name="T69" fmla="*/ 1 h 149"/>
                      <a:gd name="T70" fmla="*/ 1 w 931"/>
                      <a:gd name="T71" fmla="*/ 1 h 149"/>
                      <a:gd name="T72" fmla="*/ 1 w 931"/>
                      <a:gd name="T73" fmla="*/ 1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47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48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49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0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1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060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2087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8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9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0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1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2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3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4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5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6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7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8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9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0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1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2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3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4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5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6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7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61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2062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3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4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5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6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7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8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9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0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1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2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3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4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5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6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7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8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9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0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1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2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3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4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5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6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2057" name="Picture 159" descr="earth"/>
            <p:cNvPicPr>
              <a:picLocks noChangeAspect="1" noChangeArrowheads="1"/>
            </p:cNvPicPr>
            <p:nvPr userDrawn="1"/>
          </p:nvPicPr>
          <p:blipFill>
            <a:blip r:embed="rId18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40" r:id="rId1"/>
    <p:sldLayoutId id="2147490041" r:id="rId2"/>
    <p:sldLayoutId id="2147490042" r:id="rId3"/>
    <p:sldLayoutId id="2147490043" r:id="rId4"/>
    <p:sldLayoutId id="2147490044" r:id="rId5"/>
    <p:sldLayoutId id="2147490045" r:id="rId6"/>
    <p:sldLayoutId id="2147490046" r:id="rId7"/>
    <p:sldLayoutId id="2147490047" r:id="rId8"/>
    <p:sldLayoutId id="2147490048" r:id="rId9"/>
    <p:sldLayoutId id="2147490049" r:id="rId10"/>
    <p:sldLayoutId id="2147490050" r:id="rId11"/>
    <p:sldLayoutId id="2147490051" r:id="rId12"/>
    <p:sldLayoutId id="2147490052" r:id="rId13"/>
    <p:sldLayoutId id="2147490053" r:id="rId14"/>
    <p:sldLayoutId id="2147490054" r:id="rId15"/>
    <p:sldLayoutId id="2147490055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20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92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928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92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3D1FDAA-4BBC-4333-BC07-57B2E4B8A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3080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3082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083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3132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3176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0 w 15"/>
                      <a:gd name="T1" fmla="*/ 0 h 23"/>
                      <a:gd name="T2" fmla="*/ 0 w 15"/>
                      <a:gd name="T3" fmla="*/ 0 h 23"/>
                      <a:gd name="T4" fmla="*/ 0 w 15"/>
                      <a:gd name="T5" fmla="*/ 0 h 23"/>
                      <a:gd name="T6" fmla="*/ 0 w 15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77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0 w 20"/>
                      <a:gd name="T1" fmla="*/ 0 h 23"/>
                      <a:gd name="T2" fmla="*/ 0 w 20"/>
                      <a:gd name="T3" fmla="*/ 0 h 23"/>
                      <a:gd name="T4" fmla="*/ 0 w 20"/>
                      <a:gd name="T5" fmla="*/ 0 h 23"/>
                      <a:gd name="T6" fmla="*/ 0 w 20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78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79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80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81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82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0 w 355"/>
                      <a:gd name="T11" fmla="*/ 0 h 277"/>
                      <a:gd name="T12" fmla="*/ 0 w 355"/>
                      <a:gd name="T13" fmla="*/ 0 h 277"/>
                      <a:gd name="T14" fmla="*/ 0 w 355"/>
                      <a:gd name="T15" fmla="*/ 0 h 277"/>
                      <a:gd name="T16" fmla="*/ 0 w 355"/>
                      <a:gd name="T17" fmla="*/ 0 h 277"/>
                      <a:gd name="T18" fmla="*/ 0 w 355"/>
                      <a:gd name="T19" fmla="*/ 0 h 277"/>
                      <a:gd name="T20" fmla="*/ 0 w 355"/>
                      <a:gd name="T21" fmla="*/ 0 h 277"/>
                      <a:gd name="T22" fmla="*/ 0 w 355"/>
                      <a:gd name="T23" fmla="*/ 0 h 277"/>
                      <a:gd name="T24" fmla="*/ 0 w 355"/>
                      <a:gd name="T25" fmla="*/ 0 h 277"/>
                      <a:gd name="T26" fmla="*/ 0 w 355"/>
                      <a:gd name="T27" fmla="*/ 0 h 277"/>
                      <a:gd name="T28" fmla="*/ 0 w 355"/>
                      <a:gd name="T29" fmla="*/ 0 h 277"/>
                      <a:gd name="T30" fmla="*/ 0 w 355"/>
                      <a:gd name="T31" fmla="*/ 0 h 277"/>
                      <a:gd name="T32" fmla="*/ 0 w 355"/>
                      <a:gd name="T33" fmla="*/ 0 h 277"/>
                      <a:gd name="T34" fmla="*/ 0 w 355"/>
                      <a:gd name="T35" fmla="*/ 0 h 277"/>
                      <a:gd name="T36" fmla="*/ 0 w 355"/>
                      <a:gd name="T37" fmla="*/ 0 h 277"/>
                      <a:gd name="T38" fmla="*/ 0 w 355"/>
                      <a:gd name="T39" fmla="*/ 0 h 277"/>
                      <a:gd name="T40" fmla="*/ 0 w 355"/>
                      <a:gd name="T41" fmla="*/ 0 h 277"/>
                      <a:gd name="T42" fmla="*/ 0 w 355"/>
                      <a:gd name="T43" fmla="*/ 0 h 277"/>
                      <a:gd name="T44" fmla="*/ 0 w 355"/>
                      <a:gd name="T45" fmla="*/ 0 h 277"/>
                      <a:gd name="T46" fmla="*/ 0 w 355"/>
                      <a:gd name="T47" fmla="*/ 0 h 277"/>
                      <a:gd name="T48" fmla="*/ 0 w 355"/>
                      <a:gd name="T49" fmla="*/ 0 h 277"/>
                      <a:gd name="T50" fmla="*/ 0 w 355"/>
                      <a:gd name="T51" fmla="*/ 0 h 277"/>
                      <a:gd name="T52" fmla="*/ 0 w 355"/>
                      <a:gd name="T53" fmla="*/ 0 h 277"/>
                      <a:gd name="T54" fmla="*/ 0 w 355"/>
                      <a:gd name="T55" fmla="*/ 0 h 277"/>
                      <a:gd name="T56" fmla="*/ 0 w 355"/>
                      <a:gd name="T57" fmla="*/ 0 h 277"/>
                      <a:gd name="T58" fmla="*/ 0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83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0 w 156"/>
                      <a:gd name="T9" fmla="*/ 0 h 206"/>
                      <a:gd name="T10" fmla="*/ 0 w 156"/>
                      <a:gd name="T11" fmla="*/ 0 h 206"/>
                      <a:gd name="T12" fmla="*/ 0 w 156"/>
                      <a:gd name="T13" fmla="*/ 0 h 206"/>
                      <a:gd name="T14" fmla="*/ 0 w 156"/>
                      <a:gd name="T15" fmla="*/ 0 h 206"/>
                      <a:gd name="T16" fmla="*/ 0 w 156"/>
                      <a:gd name="T17" fmla="*/ 0 h 206"/>
                      <a:gd name="T18" fmla="*/ 0 w 156"/>
                      <a:gd name="T19" fmla="*/ 0 h 206"/>
                      <a:gd name="T20" fmla="*/ 0 w 156"/>
                      <a:gd name="T21" fmla="*/ 0 h 206"/>
                      <a:gd name="T22" fmla="*/ 0 w 156"/>
                      <a:gd name="T23" fmla="*/ 0 h 206"/>
                      <a:gd name="T24" fmla="*/ 0 w 156"/>
                      <a:gd name="T25" fmla="*/ 0 h 206"/>
                      <a:gd name="T26" fmla="*/ 0 w 156"/>
                      <a:gd name="T27" fmla="*/ 0 h 206"/>
                      <a:gd name="T28" fmla="*/ 0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84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85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86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87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88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89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0 w 286"/>
                      <a:gd name="T29" fmla="*/ 0 h 182"/>
                      <a:gd name="T30" fmla="*/ 0 w 286"/>
                      <a:gd name="T31" fmla="*/ 0 h 182"/>
                      <a:gd name="T32" fmla="*/ 0 w 286"/>
                      <a:gd name="T33" fmla="*/ 0 h 182"/>
                      <a:gd name="T34" fmla="*/ 0 w 286"/>
                      <a:gd name="T35" fmla="*/ 0 h 182"/>
                      <a:gd name="T36" fmla="*/ 0 w 286"/>
                      <a:gd name="T37" fmla="*/ 0 h 182"/>
                      <a:gd name="T38" fmla="*/ 0 w 286"/>
                      <a:gd name="T39" fmla="*/ 0 h 182"/>
                      <a:gd name="T40" fmla="*/ 0 w 286"/>
                      <a:gd name="T41" fmla="*/ 0 h 182"/>
                      <a:gd name="T42" fmla="*/ 0 w 286"/>
                      <a:gd name="T43" fmla="*/ 0 h 182"/>
                      <a:gd name="T44" fmla="*/ 0 w 286"/>
                      <a:gd name="T45" fmla="*/ 0 h 182"/>
                      <a:gd name="T46" fmla="*/ 0 w 286"/>
                      <a:gd name="T47" fmla="*/ 0 h 182"/>
                      <a:gd name="T48" fmla="*/ 0 w 286"/>
                      <a:gd name="T49" fmla="*/ 0 h 182"/>
                      <a:gd name="T50" fmla="*/ 0 w 286"/>
                      <a:gd name="T51" fmla="*/ 0 h 182"/>
                      <a:gd name="T52" fmla="*/ 0 w 286"/>
                      <a:gd name="T53" fmla="*/ 0 h 182"/>
                      <a:gd name="T54" fmla="*/ 0 w 286"/>
                      <a:gd name="T55" fmla="*/ 0 h 182"/>
                      <a:gd name="T56" fmla="*/ 0 w 286"/>
                      <a:gd name="T57" fmla="*/ 0 h 182"/>
                      <a:gd name="T58" fmla="*/ 0 w 286"/>
                      <a:gd name="T59" fmla="*/ 0 h 182"/>
                      <a:gd name="T60" fmla="*/ 0 w 286"/>
                      <a:gd name="T61" fmla="*/ 0 h 182"/>
                      <a:gd name="T62" fmla="*/ 0 w 286"/>
                      <a:gd name="T63" fmla="*/ 0 h 182"/>
                      <a:gd name="T64" fmla="*/ 0 w 286"/>
                      <a:gd name="T65" fmla="*/ 0 h 182"/>
                      <a:gd name="T66" fmla="*/ 0 w 286"/>
                      <a:gd name="T67" fmla="*/ 0 h 182"/>
                      <a:gd name="T68" fmla="*/ 0 w 286"/>
                      <a:gd name="T69" fmla="*/ 0 h 182"/>
                      <a:gd name="T70" fmla="*/ 0 w 286"/>
                      <a:gd name="T71" fmla="*/ 0 h 182"/>
                      <a:gd name="T72" fmla="*/ 0 w 286"/>
                      <a:gd name="T73" fmla="*/ 0 h 182"/>
                      <a:gd name="T74" fmla="*/ 0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90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91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92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0 w 26"/>
                      <a:gd name="T1" fmla="*/ 0 h 22"/>
                      <a:gd name="T2" fmla="*/ 0 w 26"/>
                      <a:gd name="T3" fmla="*/ 0 h 22"/>
                      <a:gd name="T4" fmla="*/ 0 w 26"/>
                      <a:gd name="T5" fmla="*/ 0 h 22"/>
                      <a:gd name="T6" fmla="*/ 0 w 26"/>
                      <a:gd name="T7" fmla="*/ 0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93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94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95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96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97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98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99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1 w 471"/>
                      <a:gd name="T1" fmla="*/ 4 h 281"/>
                      <a:gd name="T2" fmla="*/ 1 w 471"/>
                      <a:gd name="T3" fmla="*/ 4 h 281"/>
                      <a:gd name="T4" fmla="*/ 1 w 471"/>
                      <a:gd name="T5" fmla="*/ 4 h 281"/>
                      <a:gd name="T6" fmla="*/ 1 w 471"/>
                      <a:gd name="T7" fmla="*/ 4 h 281"/>
                      <a:gd name="T8" fmla="*/ 1 w 471"/>
                      <a:gd name="T9" fmla="*/ 4 h 281"/>
                      <a:gd name="T10" fmla="*/ 0 w 471"/>
                      <a:gd name="T11" fmla="*/ 3 h 281"/>
                      <a:gd name="T12" fmla="*/ 1 w 471"/>
                      <a:gd name="T13" fmla="*/ 3 h 281"/>
                      <a:gd name="T14" fmla="*/ 1 w 471"/>
                      <a:gd name="T15" fmla="*/ 3 h 281"/>
                      <a:gd name="T16" fmla="*/ 1 w 471"/>
                      <a:gd name="T17" fmla="*/ 3 h 281"/>
                      <a:gd name="T18" fmla="*/ 1 w 471"/>
                      <a:gd name="T19" fmla="*/ 2 h 281"/>
                      <a:gd name="T20" fmla="*/ 1 w 471"/>
                      <a:gd name="T21" fmla="*/ 2 h 281"/>
                      <a:gd name="T22" fmla="*/ 1 w 471"/>
                      <a:gd name="T23" fmla="*/ 1 h 281"/>
                      <a:gd name="T24" fmla="*/ 1 w 471"/>
                      <a:gd name="T25" fmla="*/ 1 h 281"/>
                      <a:gd name="T26" fmla="*/ 1 w 471"/>
                      <a:gd name="T27" fmla="*/ 1 h 281"/>
                      <a:gd name="T28" fmla="*/ 1 w 471"/>
                      <a:gd name="T29" fmla="*/ 1 h 281"/>
                      <a:gd name="T30" fmla="*/ 1 w 471"/>
                      <a:gd name="T31" fmla="*/ 1 h 281"/>
                      <a:gd name="T32" fmla="*/ 1 w 471"/>
                      <a:gd name="T33" fmla="*/ 1 h 281"/>
                      <a:gd name="T34" fmla="*/ 1 w 471"/>
                      <a:gd name="T35" fmla="*/ 0 h 281"/>
                      <a:gd name="T36" fmla="*/ 2 w 471"/>
                      <a:gd name="T37" fmla="*/ 1 h 281"/>
                      <a:gd name="T38" fmla="*/ 2 w 471"/>
                      <a:gd name="T39" fmla="*/ 1 h 281"/>
                      <a:gd name="T40" fmla="*/ 2 w 471"/>
                      <a:gd name="T41" fmla="*/ 1 h 281"/>
                      <a:gd name="T42" fmla="*/ 2 w 471"/>
                      <a:gd name="T43" fmla="*/ 1 h 281"/>
                      <a:gd name="T44" fmla="*/ 2 w 471"/>
                      <a:gd name="T45" fmla="*/ 1 h 281"/>
                      <a:gd name="T46" fmla="*/ 3 w 471"/>
                      <a:gd name="T47" fmla="*/ 1 h 281"/>
                      <a:gd name="T48" fmla="*/ 3 w 471"/>
                      <a:gd name="T49" fmla="*/ 1 h 281"/>
                      <a:gd name="T50" fmla="*/ 3 w 471"/>
                      <a:gd name="T51" fmla="*/ 1 h 281"/>
                      <a:gd name="T52" fmla="*/ 3 w 471"/>
                      <a:gd name="T53" fmla="*/ 1 h 281"/>
                      <a:gd name="T54" fmla="*/ 3 w 471"/>
                      <a:gd name="T55" fmla="*/ 1 h 281"/>
                      <a:gd name="T56" fmla="*/ 4 w 471"/>
                      <a:gd name="T57" fmla="*/ 1 h 281"/>
                      <a:gd name="T58" fmla="*/ 4 w 471"/>
                      <a:gd name="T59" fmla="*/ 1 h 281"/>
                      <a:gd name="T60" fmla="*/ 4 w 471"/>
                      <a:gd name="T61" fmla="*/ 1 h 281"/>
                      <a:gd name="T62" fmla="*/ 4 w 471"/>
                      <a:gd name="T63" fmla="*/ 1 h 281"/>
                      <a:gd name="T64" fmla="*/ 4 w 471"/>
                      <a:gd name="T65" fmla="*/ 1 h 281"/>
                      <a:gd name="T66" fmla="*/ 5 w 471"/>
                      <a:gd name="T67" fmla="*/ 1 h 281"/>
                      <a:gd name="T68" fmla="*/ 5 w 471"/>
                      <a:gd name="T69" fmla="*/ 1 h 281"/>
                      <a:gd name="T70" fmla="*/ 5 w 471"/>
                      <a:gd name="T71" fmla="*/ 2 h 281"/>
                      <a:gd name="T72" fmla="*/ 5 w 471"/>
                      <a:gd name="T73" fmla="*/ 2 h 281"/>
                      <a:gd name="T74" fmla="*/ 6 w 471"/>
                      <a:gd name="T75" fmla="*/ 2 h 281"/>
                      <a:gd name="T76" fmla="*/ 6 w 471"/>
                      <a:gd name="T77" fmla="*/ 2 h 281"/>
                      <a:gd name="T78" fmla="*/ 5 w 471"/>
                      <a:gd name="T79" fmla="*/ 3 h 281"/>
                      <a:gd name="T80" fmla="*/ 6 w 471"/>
                      <a:gd name="T81" fmla="*/ 3 h 281"/>
                      <a:gd name="T82" fmla="*/ 6 w 471"/>
                      <a:gd name="T83" fmla="*/ 3 h 281"/>
                      <a:gd name="T84" fmla="*/ 6 w 471"/>
                      <a:gd name="T85" fmla="*/ 3 h 281"/>
                      <a:gd name="T86" fmla="*/ 6 w 471"/>
                      <a:gd name="T87" fmla="*/ 3 h 281"/>
                      <a:gd name="T88" fmla="*/ 6 w 471"/>
                      <a:gd name="T89" fmla="*/ 3 h 281"/>
                      <a:gd name="T90" fmla="*/ 6 w 471"/>
                      <a:gd name="T91" fmla="*/ 3 h 281"/>
                      <a:gd name="T92" fmla="*/ 7 w 471"/>
                      <a:gd name="T93" fmla="*/ 3 h 281"/>
                      <a:gd name="T94" fmla="*/ 7 w 471"/>
                      <a:gd name="T95" fmla="*/ 3 h 281"/>
                      <a:gd name="T96" fmla="*/ 7 w 471"/>
                      <a:gd name="T97" fmla="*/ 3 h 281"/>
                      <a:gd name="T98" fmla="*/ 7 w 471"/>
                      <a:gd name="T99" fmla="*/ 3 h 281"/>
                      <a:gd name="T100" fmla="*/ 8 w 471"/>
                      <a:gd name="T101" fmla="*/ 3 h 281"/>
                      <a:gd name="T102" fmla="*/ 8 w 471"/>
                      <a:gd name="T103" fmla="*/ 4 h 281"/>
                      <a:gd name="T104" fmla="*/ 8 w 471"/>
                      <a:gd name="T105" fmla="*/ 4 h 281"/>
                      <a:gd name="T106" fmla="*/ 7 w 471"/>
                      <a:gd name="T107" fmla="*/ 5 h 28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00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0 w 984"/>
                      <a:gd name="T1" fmla="*/ 0 h 844"/>
                      <a:gd name="T2" fmla="*/ 0 w 984"/>
                      <a:gd name="T3" fmla="*/ 0 h 844"/>
                      <a:gd name="T4" fmla="*/ 0 w 984"/>
                      <a:gd name="T5" fmla="*/ 0 h 844"/>
                      <a:gd name="T6" fmla="*/ 0 w 984"/>
                      <a:gd name="T7" fmla="*/ 0 h 844"/>
                      <a:gd name="T8" fmla="*/ 0 w 984"/>
                      <a:gd name="T9" fmla="*/ 0 h 844"/>
                      <a:gd name="T10" fmla="*/ 0 w 984"/>
                      <a:gd name="T11" fmla="*/ 0 h 844"/>
                      <a:gd name="T12" fmla="*/ 0 w 984"/>
                      <a:gd name="T13" fmla="*/ 0 h 844"/>
                      <a:gd name="T14" fmla="*/ 0 w 984"/>
                      <a:gd name="T15" fmla="*/ 0 h 844"/>
                      <a:gd name="T16" fmla="*/ 0 w 984"/>
                      <a:gd name="T17" fmla="*/ 0 h 844"/>
                      <a:gd name="T18" fmla="*/ 0 w 984"/>
                      <a:gd name="T19" fmla="*/ 0 h 844"/>
                      <a:gd name="T20" fmla="*/ 0 w 984"/>
                      <a:gd name="T21" fmla="*/ 0 h 844"/>
                      <a:gd name="T22" fmla="*/ 0 w 984"/>
                      <a:gd name="T23" fmla="*/ 0 h 844"/>
                      <a:gd name="T24" fmla="*/ 0 w 984"/>
                      <a:gd name="T25" fmla="*/ 0 h 844"/>
                      <a:gd name="T26" fmla="*/ 0 w 984"/>
                      <a:gd name="T27" fmla="*/ 0 h 844"/>
                      <a:gd name="T28" fmla="*/ 0 w 984"/>
                      <a:gd name="T29" fmla="*/ 0 h 844"/>
                      <a:gd name="T30" fmla="*/ 0 w 984"/>
                      <a:gd name="T31" fmla="*/ 0 h 844"/>
                      <a:gd name="T32" fmla="*/ 0 w 984"/>
                      <a:gd name="T33" fmla="*/ 0 h 844"/>
                      <a:gd name="T34" fmla="*/ 0 w 984"/>
                      <a:gd name="T35" fmla="*/ 0 h 844"/>
                      <a:gd name="T36" fmla="*/ 0 w 984"/>
                      <a:gd name="T37" fmla="*/ 0 h 844"/>
                      <a:gd name="T38" fmla="*/ 0 w 984"/>
                      <a:gd name="T39" fmla="*/ 0 h 844"/>
                      <a:gd name="T40" fmla="*/ 0 w 984"/>
                      <a:gd name="T41" fmla="*/ 0 h 844"/>
                      <a:gd name="T42" fmla="*/ 0 w 984"/>
                      <a:gd name="T43" fmla="*/ 0 h 844"/>
                      <a:gd name="T44" fmla="*/ 0 w 984"/>
                      <a:gd name="T45" fmla="*/ 0 h 844"/>
                      <a:gd name="T46" fmla="*/ 0 w 984"/>
                      <a:gd name="T47" fmla="*/ 0 h 844"/>
                      <a:gd name="T48" fmla="*/ 0 w 984"/>
                      <a:gd name="T49" fmla="*/ 0 h 844"/>
                      <a:gd name="T50" fmla="*/ 0 w 984"/>
                      <a:gd name="T51" fmla="*/ 0 h 844"/>
                      <a:gd name="T52" fmla="*/ 0 w 984"/>
                      <a:gd name="T53" fmla="*/ 0 h 844"/>
                      <a:gd name="T54" fmla="*/ 0 w 984"/>
                      <a:gd name="T55" fmla="*/ 0 h 844"/>
                      <a:gd name="T56" fmla="*/ 0 w 984"/>
                      <a:gd name="T57" fmla="*/ 0 h 844"/>
                      <a:gd name="T58" fmla="*/ 0 w 984"/>
                      <a:gd name="T59" fmla="*/ 0 h 844"/>
                      <a:gd name="T60" fmla="*/ 0 w 984"/>
                      <a:gd name="T61" fmla="*/ 0 h 844"/>
                      <a:gd name="T62" fmla="*/ 0 w 984"/>
                      <a:gd name="T63" fmla="*/ 0 h 844"/>
                      <a:gd name="T64" fmla="*/ 0 w 984"/>
                      <a:gd name="T65" fmla="*/ 0 h 844"/>
                      <a:gd name="T66" fmla="*/ 0 w 984"/>
                      <a:gd name="T67" fmla="*/ 0 h 844"/>
                      <a:gd name="T68" fmla="*/ 0 w 984"/>
                      <a:gd name="T69" fmla="*/ 0 h 844"/>
                      <a:gd name="T70" fmla="*/ 0 w 984"/>
                      <a:gd name="T71" fmla="*/ 0 h 844"/>
                      <a:gd name="T72" fmla="*/ 0 w 984"/>
                      <a:gd name="T73" fmla="*/ 0 h 844"/>
                      <a:gd name="T74" fmla="*/ 0 w 984"/>
                      <a:gd name="T75" fmla="*/ 0 h 844"/>
                      <a:gd name="T76" fmla="*/ 0 w 984"/>
                      <a:gd name="T77" fmla="*/ 0 h 844"/>
                      <a:gd name="T78" fmla="*/ 0 w 984"/>
                      <a:gd name="T79" fmla="*/ 0 h 844"/>
                      <a:gd name="T80" fmla="*/ 0 w 984"/>
                      <a:gd name="T81" fmla="*/ 0 h 844"/>
                      <a:gd name="T82" fmla="*/ 0 w 984"/>
                      <a:gd name="T83" fmla="*/ 0 h 844"/>
                      <a:gd name="T84" fmla="*/ 0 w 984"/>
                      <a:gd name="T85" fmla="*/ 0 h 844"/>
                      <a:gd name="T86" fmla="*/ 0 w 984"/>
                      <a:gd name="T87" fmla="*/ 0 h 844"/>
                      <a:gd name="T88" fmla="*/ 0 w 984"/>
                      <a:gd name="T89" fmla="*/ 0 h 844"/>
                      <a:gd name="T90" fmla="*/ 0 w 984"/>
                      <a:gd name="T91" fmla="*/ 0 h 844"/>
                      <a:gd name="T92" fmla="*/ 0 w 984"/>
                      <a:gd name="T93" fmla="*/ 0 h 844"/>
                      <a:gd name="T94" fmla="*/ 0 w 984"/>
                      <a:gd name="T95" fmla="*/ 0 h 844"/>
                      <a:gd name="T96" fmla="*/ 0 w 984"/>
                      <a:gd name="T97" fmla="*/ 0 h 844"/>
                      <a:gd name="T98" fmla="*/ 0 w 984"/>
                      <a:gd name="T99" fmla="*/ 0 h 844"/>
                      <a:gd name="T100" fmla="*/ 0 w 984"/>
                      <a:gd name="T101" fmla="*/ 0 h 844"/>
                      <a:gd name="T102" fmla="*/ 0 w 984"/>
                      <a:gd name="T103" fmla="*/ 0 h 844"/>
                      <a:gd name="T104" fmla="*/ 0 w 984"/>
                      <a:gd name="T105" fmla="*/ 0 h 844"/>
                      <a:gd name="T106" fmla="*/ 0 w 984"/>
                      <a:gd name="T107" fmla="*/ 0 h 844"/>
                      <a:gd name="T108" fmla="*/ 0 w 984"/>
                      <a:gd name="T109" fmla="*/ 0 h 84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01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0 w 36"/>
                      <a:gd name="T1" fmla="*/ 0 h 48"/>
                      <a:gd name="T2" fmla="*/ 0 w 36"/>
                      <a:gd name="T3" fmla="*/ 0 h 48"/>
                      <a:gd name="T4" fmla="*/ 0 w 36"/>
                      <a:gd name="T5" fmla="*/ 0 h 4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02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0 h 37"/>
                      <a:gd name="T2" fmla="*/ 0 w 36"/>
                      <a:gd name="T3" fmla="*/ 0 h 37"/>
                      <a:gd name="T4" fmla="*/ 0 w 36"/>
                      <a:gd name="T5" fmla="*/ 0 h 37"/>
                      <a:gd name="T6" fmla="*/ 0 w 36"/>
                      <a:gd name="T7" fmla="*/ 0 h 37"/>
                      <a:gd name="T8" fmla="*/ 0 w 36"/>
                      <a:gd name="T9" fmla="*/ 0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03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0 h 96"/>
                      <a:gd name="T2" fmla="*/ 0 w 170"/>
                      <a:gd name="T3" fmla="*/ 0 h 96"/>
                      <a:gd name="T4" fmla="*/ 0 w 170"/>
                      <a:gd name="T5" fmla="*/ 0 h 96"/>
                      <a:gd name="T6" fmla="*/ 0 w 170"/>
                      <a:gd name="T7" fmla="*/ 0 h 96"/>
                      <a:gd name="T8" fmla="*/ 0 w 170"/>
                      <a:gd name="T9" fmla="*/ 0 h 96"/>
                      <a:gd name="T10" fmla="*/ 0 w 170"/>
                      <a:gd name="T11" fmla="*/ 0 h 96"/>
                      <a:gd name="T12" fmla="*/ 0 w 170"/>
                      <a:gd name="T13" fmla="*/ 0 h 96"/>
                      <a:gd name="T14" fmla="*/ 0 w 170"/>
                      <a:gd name="T15" fmla="*/ 0 h 96"/>
                      <a:gd name="T16" fmla="*/ 0 w 170"/>
                      <a:gd name="T17" fmla="*/ 0 h 96"/>
                      <a:gd name="T18" fmla="*/ 0 w 170"/>
                      <a:gd name="T19" fmla="*/ 0 h 96"/>
                      <a:gd name="T20" fmla="*/ 0 w 170"/>
                      <a:gd name="T21" fmla="*/ 0 h 96"/>
                      <a:gd name="T22" fmla="*/ 0 w 170"/>
                      <a:gd name="T23" fmla="*/ 0 h 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04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0 w 138"/>
                      <a:gd name="T3" fmla="*/ 0 h 44"/>
                      <a:gd name="T4" fmla="*/ 0 w 138"/>
                      <a:gd name="T5" fmla="*/ 0 h 44"/>
                      <a:gd name="T6" fmla="*/ 0 w 138"/>
                      <a:gd name="T7" fmla="*/ 0 h 44"/>
                      <a:gd name="T8" fmla="*/ 0 w 138"/>
                      <a:gd name="T9" fmla="*/ 0 h 44"/>
                      <a:gd name="T10" fmla="*/ 0 w 138"/>
                      <a:gd name="T11" fmla="*/ 0 h 44"/>
                      <a:gd name="T12" fmla="*/ 0 w 138"/>
                      <a:gd name="T13" fmla="*/ 0 h 44"/>
                      <a:gd name="T14" fmla="*/ 0 w 138"/>
                      <a:gd name="T15" fmla="*/ 0 h 44"/>
                      <a:gd name="T16" fmla="*/ 0 w 138"/>
                      <a:gd name="T17" fmla="*/ 0 h 4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05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0 w 57"/>
                      <a:gd name="T1" fmla="*/ 0 h 42"/>
                      <a:gd name="T2" fmla="*/ 0 w 57"/>
                      <a:gd name="T3" fmla="*/ 0 h 42"/>
                      <a:gd name="T4" fmla="*/ 0 w 57"/>
                      <a:gd name="T5" fmla="*/ 0 h 4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06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0 w 39"/>
                      <a:gd name="T1" fmla="*/ 0 h 52"/>
                      <a:gd name="T2" fmla="*/ 0 w 39"/>
                      <a:gd name="T3" fmla="*/ 0 h 52"/>
                      <a:gd name="T4" fmla="*/ 0 w 39"/>
                      <a:gd name="T5" fmla="*/ 0 h 5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07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0 w 44"/>
                      <a:gd name="T1" fmla="*/ 0 h 80"/>
                      <a:gd name="T2" fmla="*/ 0 w 44"/>
                      <a:gd name="T3" fmla="*/ 0 h 80"/>
                      <a:gd name="T4" fmla="*/ 0 w 44"/>
                      <a:gd name="T5" fmla="*/ 0 h 80"/>
                      <a:gd name="T6" fmla="*/ 0 w 44"/>
                      <a:gd name="T7" fmla="*/ 0 h 80"/>
                      <a:gd name="T8" fmla="*/ 0 w 44"/>
                      <a:gd name="T9" fmla="*/ 0 h 80"/>
                      <a:gd name="T10" fmla="*/ 0 w 44"/>
                      <a:gd name="T11" fmla="*/ 0 h 80"/>
                      <a:gd name="T12" fmla="*/ 0 w 44"/>
                      <a:gd name="T13" fmla="*/ 0 h 8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08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4 w 323"/>
                      <a:gd name="T1" fmla="*/ 1 h 64"/>
                      <a:gd name="T2" fmla="*/ 4 w 323"/>
                      <a:gd name="T3" fmla="*/ 1 h 64"/>
                      <a:gd name="T4" fmla="*/ 4 w 323"/>
                      <a:gd name="T5" fmla="*/ 0 h 64"/>
                      <a:gd name="T6" fmla="*/ 4 w 323"/>
                      <a:gd name="T7" fmla="*/ 0 h 64"/>
                      <a:gd name="T8" fmla="*/ 5 w 323"/>
                      <a:gd name="T9" fmla="*/ 1 h 64"/>
                      <a:gd name="T10" fmla="*/ 5 w 323"/>
                      <a:gd name="T11" fmla="*/ 1 h 64"/>
                      <a:gd name="T12" fmla="*/ 5 w 323"/>
                      <a:gd name="T13" fmla="*/ 1 h 64"/>
                      <a:gd name="T14" fmla="*/ 5 w 323"/>
                      <a:gd name="T15" fmla="*/ 1 h 64"/>
                      <a:gd name="T16" fmla="*/ 5 w 323"/>
                      <a:gd name="T17" fmla="*/ 1 h 64"/>
                      <a:gd name="T18" fmla="*/ 5 w 323"/>
                      <a:gd name="T19" fmla="*/ 1 h 64"/>
                      <a:gd name="T20" fmla="*/ 4 w 323"/>
                      <a:gd name="T21" fmla="*/ 1 h 64"/>
                      <a:gd name="T22" fmla="*/ 4 w 323"/>
                      <a:gd name="T23" fmla="*/ 1 h 64"/>
                      <a:gd name="T24" fmla="*/ 4 w 323"/>
                      <a:gd name="T25" fmla="*/ 1 h 64"/>
                      <a:gd name="T26" fmla="*/ 3 w 323"/>
                      <a:gd name="T27" fmla="*/ 1 h 64"/>
                      <a:gd name="T28" fmla="*/ 4 w 323"/>
                      <a:gd name="T29" fmla="*/ 1 h 64"/>
                      <a:gd name="T30" fmla="*/ 3 w 323"/>
                      <a:gd name="T31" fmla="*/ 1 h 64"/>
                      <a:gd name="T32" fmla="*/ 3 w 323"/>
                      <a:gd name="T33" fmla="*/ 1 h 64"/>
                      <a:gd name="T34" fmla="*/ 3 w 323"/>
                      <a:gd name="T35" fmla="*/ 1 h 64"/>
                      <a:gd name="T36" fmla="*/ 3 w 323"/>
                      <a:gd name="T37" fmla="*/ 1 h 64"/>
                      <a:gd name="T38" fmla="*/ 3 w 323"/>
                      <a:gd name="T39" fmla="*/ 1 h 64"/>
                      <a:gd name="T40" fmla="*/ 3 w 323"/>
                      <a:gd name="T41" fmla="*/ 1 h 64"/>
                      <a:gd name="T42" fmla="*/ 3 w 323"/>
                      <a:gd name="T43" fmla="*/ 1 h 64"/>
                      <a:gd name="T44" fmla="*/ 3 w 323"/>
                      <a:gd name="T45" fmla="*/ 1 h 64"/>
                      <a:gd name="T46" fmla="*/ 2 w 323"/>
                      <a:gd name="T47" fmla="*/ 1 h 64"/>
                      <a:gd name="T48" fmla="*/ 2 w 323"/>
                      <a:gd name="T49" fmla="*/ 1 h 64"/>
                      <a:gd name="T50" fmla="*/ 1 w 323"/>
                      <a:gd name="T51" fmla="*/ 1 h 64"/>
                      <a:gd name="T52" fmla="*/ 1 w 323"/>
                      <a:gd name="T53" fmla="*/ 0 h 64"/>
                      <a:gd name="T54" fmla="*/ 4 w 323"/>
                      <a:gd name="T55" fmla="*/ 1 h 6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09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2 w 300"/>
                      <a:gd name="T1" fmla="*/ 1 h 31"/>
                      <a:gd name="T2" fmla="*/ 1 w 300"/>
                      <a:gd name="T3" fmla="*/ 1 h 31"/>
                      <a:gd name="T4" fmla="*/ 4 w 300"/>
                      <a:gd name="T5" fmla="*/ 0 h 31"/>
                      <a:gd name="T6" fmla="*/ 5 w 300"/>
                      <a:gd name="T7" fmla="*/ 1 h 31"/>
                      <a:gd name="T8" fmla="*/ 4 w 300"/>
                      <a:gd name="T9" fmla="*/ 1 h 31"/>
                      <a:gd name="T10" fmla="*/ 2 w 300"/>
                      <a:gd name="T11" fmla="*/ 1 h 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10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11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12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13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0 w 138"/>
                      <a:gd name="T13" fmla="*/ 0 h 103"/>
                      <a:gd name="T14" fmla="*/ 0 w 138"/>
                      <a:gd name="T15" fmla="*/ 0 h 103"/>
                      <a:gd name="T16" fmla="*/ 0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14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0 w 188"/>
                      <a:gd name="T1" fmla="*/ 0 h 214"/>
                      <a:gd name="T2" fmla="*/ 0 w 188"/>
                      <a:gd name="T3" fmla="*/ 0 h 214"/>
                      <a:gd name="T4" fmla="*/ 0 w 188"/>
                      <a:gd name="T5" fmla="*/ 0 h 214"/>
                      <a:gd name="T6" fmla="*/ 0 w 188"/>
                      <a:gd name="T7" fmla="*/ 0 h 214"/>
                      <a:gd name="T8" fmla="*/ 0 w 188"/>
                      <a:gd name="T9" fmla="*/ 0 h 214"/>
                      <a:gd name="T10" fmla="*/ 0 w 188"/>
                      <a:gd name="T11" fmla="*/ 0 h 214"/>
                      <a:gd name="T12" fmla="*/ 0 w 188"/>
                      <a:gd name="T13" fmla="*/ 0 h 214"/>
                      <a:gd name="T14" fmla="*/ 0 w 188"/>
                      <a:gd name="T15" fmla="*/ 0 h 214"/>
                      <a:gd name="T16" fmla="*/ 0 w 188"/>
                      <a:gd name="T17" fmla="*/ 0 h 214"/>
                      <a:gd name="T18" fmla="*/ 0 w 188"/>
                      <a:gd name="T19" fmla="*/ 0 h 214"/>
                      <a:gd name="T20" fmla="*/ 0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0 w 188"/>
                      <a:gd name="T67" fmla="*/ 0 h 214"/>
                      <a:gd name="T68" fmla="*/ 0 w 188"/>
                      <a:gd name="T69" fmla="*/ 0 h 214"/>
                      <a:gd name="T70" fmla="*/ 0 w 188"/>
                      <a:gd name="T71" fmla="*/ 0 h 214"/>
                      <a:gd name="T72" fmla="*/ 0 w 188"/>
                      <a:gd name="T73" fmla="*/ 0 h 214"/>
                      <a:gd name="T74" fmla="*/ 0 w 188"/>
                      <a:gd name="T75" fmla="*/ 0 h 214"/>
                      <a:gd name="T76" fmla="*/ 0 w 188"/>
                      <a:gd name="T77" fmla="*/ 0 h 214"/>
                      <a:gd name="T78" fmla="*/ 0 w 188"/>
                      <a:gd name="T79" fmla="*/ 0 h 214"/>
                      <a:gd name="T80" fmla="*/ 0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15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16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0 w 812"/>
                      <a:gd name="T1" fmla="*/ 0 h 564"/>
                      <a:gd name="T2" fmla="*/ 0 w 812"/>
                      <a:gd name="T3" fmla="*/ 0 h 564"/>
                      <a:gd name="T4" fmla="*/ 0 w 812"/>
                      <a:gd name="T5" fmla="*/ 0 h 564"/>
                      <a:gd name="T6" fmla="*/ 0 w 812"/>
                      <a:gd name="T7" fmla="*/ 0 h 564"/>
                      <a:gd name="T8" fmla="*/ 0 w 812"/>
                      <a:gd name="T9" fmla="*/ 0 h 564"/>
                      <a:gd name="T10" fmla="*/ 0 w 812"/>
                      <a:gd name="T11" fmla="*/ 0 h 564"/>
                      <a:gd name="T12" fmla="*/ 0 w 812"/>
                      <a:gd name="T13" fmla="*/ 0 h 564"/>
                      <a:gd name="T14" fmla="*/ 0 w 812"/>
                      <a:gd name="T15" fmla="*/ 0 h 564"/>
                      <a:gd name="T16" fmla="*/ 0 w 812"/>
                      <a:gd name="T17" fmla="*/ 0 h 564"/>
                      <a:gd name="T18" fmla="*/ 0 w 812"/>
                      <a:gd name="T19" fmla="*/ 0 h 564"/>
                      <a:gd name="T20" fmla="*/ 0 w 812"/>
                      <a:gd name="T21" fmla="*/ 0 h 564"/>
                      <a:gd name="T22" fmla="*/ 0 w 812"/>
                      <a:gd name="T23" fmla="*/ 0 h 564"/>
                      <a:gd name="T24" fmla="*/ 0 w 812"/>
                      <a:gd name="T25" fmla="*/ 0 h 564"/>
                      <a:gd name="T26" fmla="*/ 0 w 812"/>
                      <a:gd name="T27" fmla="*/ 0 h 564"/>
                      <a:gd name="T28" fmla="*/ 0 w 812"/>
                      <a:gd name="T29" fmla="*/ 0 h 564"/>
                      <a:gd name="T30" fmla="*/ 0 w 812"/>
                      <a:gd name="T31" fmla="*/ 0 h 564"/>
                      <a:gd name="T32" fmla="*/ 0 w 812"/>
                      <a:gd name="T33" fmla="*/ 0 h 564"/>
                      <a:gd name="T34" fmla="*/ 0 w 812"/>
                      <a:gd name="T35" fmla="*/ 0 h 564"/>
                      <a:gd name="T36" fmla="*/ 0 w 812"/>
                      <a:gd name="T37" fmla="*/ 0 h 564"/>
                      <a:gd name="T38" fmla="*/ 0 w 812"/>
                      <a:gd name="T39" fmla="*/ 0 h 564"/>
                      <a:gd name="T40" fmla="*/ 0 w 812"/>
                      <a:gd name="T41" fmla="*/ 0 h 564"/>
                      <a:gd name="T42" fmla="*/ 0 w 812"/>
                      <a:gd name="T43" fmla="*/ 0 h 564"/>
                      <a:gd name="T44" fmla="*/ 0 w 812"/>
                      <a:gd name="T45" fmla="*/ 0 h 564"/>
                      <a:gd name="T46" fmla="*/ 0 w 812"/>
                      <a:gd name="T47" fmla="*/ 0 h 564"/>
                      <a:gd name="T48" fmla="*/ 0 w 812"/>
                      <a:gd name="T49" fmla="*/ 0 h 564"/>
                      <a:gd name="T50" fmla="*/ 0 w 812"/>
                      <a:gd name="T51" fmla="*/ 0 h 564"/>
                      <a:gd name="T52" fmla="*/ 0 w 812"/>
                      <a:gd name="T53" fmla="*/ 0 h 564"/>
                      <a:gd name="T54" fmla="*/ 0 w 812"/>
                      <a:gd name="T55" fmla="*/ 0 h 564"/>
                      <a:gd name="T56" fmla="*/ 0 w 812"/>
                      <a:gd name="T57" fmla="*/ 0 h 564"/>
                      <a:gd name="T58" fmla="*/ 0 w 812"/>
                      <a:gd name="T59" fmla="*/ 0 h 564"/>
                      <a:gd name="T60" fmla="*/ 0 w 812"/>
                      <a:gd name="T61" fmla="*/ 0 h 564"/>
                      <a:gd name="T62" fmla="*/ 0 w 812"/>
                      <a:gd name="T63" fmla="*/ 0 h 564"/>
                      <a:gd name="T64" fmla="*/ 0 w 812"/>
                      <a:gd name="T65" fmla="*/ 0 h 564"/>
                      <a:gd name="T66" fmla="*/ 0 w 812"/>
                      <a:gd name="T67" fmla="*/ 0 h 564"/>
                      <a:gd name="T68" fmla="*/ 0 w 812"/>
                      <a:gd name="T69" fmla="*/ 0 h 564"/>
                      <a:gd name="T70" fmla="*/ 0 w 812"/>
                      <a:gd name="T71" fmla="*/ 0 h 564"/>
                      <a:gd name="T72" fmla="*/ 0 w 812"/>
                      <a:gd name="T73" fmla="*/ 0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0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17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18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19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20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8 w 682"/>
                      <a:gd name="T1" fmla="*/ 8 h 557"/>
                      <a:gd name="T2" fmla="*/ 8 w 682"/>
                      <a:gd name="T3" fmla="*/ 8 h 557"/>
                      <a:gd name="T4" fmla="*/ 8 w 682"/>
                      <a:gd name="T5" fmla="*/ 7 h 557"/>
                      <a:gd name="T6" fmla="*/ 5 w 682"/>
                      <a:gd name="T7" fmla="*/ 5 h 557"/>
                      <a:gd name="T8" fmla="*/ 4 w 682"/>
                      <a:gd name="T9" fmla="*/ 6 h 557"/>
                      <a:gd name="T10" fmla="*/ 5 w 682"/>
                      <a:gd name="T11" fmla="*/ 10 h 557"/>
                      <a:gd name="T12" fmla="*/ 4 w 682"/>
                      <a:gd name="T13" fmla="*/ 8 h 557"/>
                      <a:gd name="T14" fmla="*/ 4 w 682"/>
                      <a:gd name="T15" fmla="*/ 7 h 557"/>
                      <a:gd name="T16" fmla="*/ 4 w 682"/>
                      <a:gd name="T17" fmla="*/ 7 h 557"/>
                      <a:gd name="T18" fmla="*/ 4 w 682"/>
                      <a:gd name="T19" fmla="*/ 7 h 557"/>
                      <a:gd name="T20" fmla="*/ 4 w 682"/>
                      <a:gd name="T21" fmla="*/ 6 h 557"/>
                      <a:gd name="T22" fmla="*/ 3 w 682"/>
                      <a:gd name="T23" fmla="*/ 6 h 557"/>
                      <a:gd name="T24" fmla="*/ 3 w 682"/>
                      <a:gd name="T25" fmla="*/ 6 h 557"/>
                      <a:gd name="T26" fmla="*/ 2 w 682"/>
                      <a:gd name="T27" fmla="*/ 6 h 557"/>
                      <a:gd name="T28" fmla="*/ 1 w 682"/>
                      <a:gd name="T29" fmla="*/ 6 h 557"/>
                      <a:gd name="T30" fmla="*/ 1 w 682"/>
                      <a:gd name="T31" fmla="*/ 5 h 557"/>
                      <a:gd name="T32" fmla="*/ 1 w 682"/>
                      <a:gd name="T33" fmla="*/ 5 h 557"/>
                      <a:gd name="T34" fmla="*/ 0 w 682"/>
                      <a:gd name="T35" fmla="*/ 4 h 557"/>
                      <a:gd name="T36" fmla="*/ 1 w 682"/>
                      <a:gd name="T37" fmla="*/ 4 h 557"/>
                      <a:gd name="T38" fmla="*/ 1 w 682"/>
                      <a:gd name="T39" fmla="*/ 3 h 557"/>
                      <a:gd name="T40" fmla="*/ 1 w 682"/>
                      <a:gd name="T41" fmla="*/ 3 h 557"/>
                      <a:gd name="T42" fmla="*/ 1 w 682"/>
                      <a:gd name="T43" fmla="*/ 2 h 557"/>
                      <a:gd name="T44" fmla="*/ 3 w 682"/>
                      <a:gd name="T45" fmla="*/ 1 h 557"/>
                      <a:gd name="T46" fmla="*/ 4 w 682"/>
                      <a:gd name="T47" fmla="*/ 1 h 557"/>
                      <a:gd name="T48" fmla="*/ 4 w 682"/>
                      <a:gd name="T49" fmla="*/ 1 h 557"/>
                      <a:gd name="T50" fmla="*/ 6 w 682"/>
                      <a:gd name="T51" fmla="*/ 1 h 557"/>
                      <a:gd name="T52" fmla="*/ 7 w 682"/>
                      <a:gd name="T53" fmla="*/ 0 h 557"/>
                      <a:gd name="T54" fmla="*/ 6 w 682"/>
                      <a:gd name="T55" fmla="*/ 1 h 557"/>
                      <a:gd name="T56" fmla="*/ 7 w 682"/>
                      <a:gd name="T57" fmla="*/ 2 h 557"/>
                      <a:gd name="T58" fmla="*/ 8 w 682"/>
                      <a:gd name="T59" fmla="*/ 1 h 557"/>
                      <a:gd name="T60" fmla="*/ 9 w 682"/>
                      <a:gd name="T61" fmla="*/ 1 h 557"/>
                      <a:gd name="T62" fmla="*/ 10 w 682"/>
                      <a:gd name="T63" fmla="*/ 2 h 557"/>
                      <a:gd name="T64" fmla="*/ 10 w 682"/>
                      <a:gd name="T65" fmla="*/ 3 h 557"/>
                      <a:gd name="T66" fmla="*/ 10 w 682"/>
                      <a:gd name="T67" fmla="*/ 4 h 557"/>
                      <a:gd name="T68" fmla="*/ 10 w 682"/>
                      <a:gd name="T69" fmla="*/ 4 h 557"/>
                      <a:gd name="T70" fmla="*/ 11 w 682"/>
                      <a:gd name="T71" fmla="*/ 5 h 557"/>
                      <a:gd name="T72" fmla="*/ 11 w 682"/>
                      <a:gd name="T73" fmla="*/ 5 h 557"/>
                      <a:gd name="T74" fmla="*/ 11 w 682"/>
                      <a:gd name="T75" fmla="*/ 6 h 557"/>
                      <a:gd name="T76" fmla="*/ 10 w 682"/>
                      <a:gd name="T77" fmla="*/ 7 h 557"/>
                      <a:gd name="T78" fmla="*/ 10 w 682"/>
                      <a:gd name="T79" fmla="*/ 8 h 557"/>
                      <a:gd name="T80" fmla="*/ 10 w 682"/>
                      <a:gd name="T81" fmla="*/ 9 h 557"/>
                      <a:gd name="T82" fmla="*/ 7 w 682"/>
                      <a:gd name="T83" fmla="*/ 10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21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4 w 257"/>
                      <a:gd name="T1" fmla="*/ 6 h 347"/>
                      <a:gd name="T2" fmla="*/ 4 w 257"/>
                      <a:gd name="T3" fmla="*/ 5 h 347"/>
                      <a:gd name="T4" fmla="*/ 4 w 257"/>
                      <a:gd name="T5" fmla="*/ 5 h 347"/>
                      <a:gd name="T6" fmla="*/ 4 w 257"/>
                      <a:gd name="T7" fmla="*/ 4 h 347"/>
                      <a:gd name="T8" fmla="*/ 4 w 257"/>
                      <a:gd name="T9" fmla="*/ 4 h 347"/>
                      <a:gd name="T10" fmla="*/ 4 w 257"/>
                      <a:gd name="T11" fmla="*/ 4 h 347"/>
                      <a:gd name="T12" fmla="*/ 4 w 257"/>
                      <a:gd name="T13" fmla="*/ 4 h 347"/>
                      <a:gd name="T14" fmla="*/ 4 w 257"/>
                      <a:gd name="T15" fmla="*/ 3 h 347"/>
                      <a:gd name="T16" fmla="*/ 4 w 257"/>
                      <a:gd name="T17" fmla="*/ 3 h 347"/>
                      <a:gd name="T18" fmla="*/ 4 w 257"/>
                      <a:gd name="T19" fmla="*/ 3 h 347"/>
                      <a:gd name="T20" fmla="*/ 1 w 257"/>
                      <a:gd name="T21" fmla="*/ 2 h 347"/>
                      <a:gd name="T22" fmla="*/ 1 w 257"/>
                      <a:gd name="T23" fmla="*/ 2 h 347"/>
                      <a:gd name="T24" fmla="*/ 1 w 257"/>
                      <a:gd name="T25" fmla="*/ 2 h 347"/>
                      <a:gd name="T26" fmla="*/ 0 w 257"/>
                      <a:gd name="T27" fmla="*/ 3 h 347"/>
                      <a:gd name="T28" fmla="*/ 2 w 257"/>
                      <a:gd name="T29" fmla="*/ 6 h 347"/>
                      <a:gd name="T30" fmla="*/ 4 w 257"/>
                      <a:gd name="T31" fmla="*/ 6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22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23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24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25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0 w 693"/>
                      <a:gd name="T1" fmla="*/ 0 h 696"/>
                      <a:gd name="T2" fmla="*/ 0 w 693"/>
                      <a:gd name="T3" fmla="*/ 0 h 696"/>
                      <a:gd name="T4" fmla="*/ 0 w 693"/>
                      <a:gd name="T5" fmla="*/ 0 h 696"/>
                      <a:gd name="T6" fmla="*/ 0 w 693"/>
                      <a:gd name="T7" fmla="*/ 0 h 696"/>
                      <a:gd name="T8" fmla="*/ 0 w 693"/>
                      <a:gd name="T9" fmla="*/ 0 h 696"/>
                      <a:gd name="T10" fmla="*/ 0 w 693"/>
                      <a:gd name="T11" fmla="*/ 0 h 696"/>
                      <a:gd name="T12" fmla="*/ 0 w 693"/>
                      <a:gd name="T13" fmla="*/ 0 h 696"/>
                      <a:gd name="T14" fmla="*/ 0 w 693"/>
                      <a:gd name="T15" fmla="*/ 0 h 696"/>
                      <a:gd name="T16" fmla="*/ 0 w 693"/>
                      <a:gd name="T17" fmla="*/ 0 h 696"/>
                      <a:gd name="T18" fmla="*/ 0 w 693"/>
                      <a:gd name="T19" fmla="*/ 0 h 696"/>
                      <a:gd name="T20" fmla="*/ 0 w 693"/>
                      <a:gd name="T21" fmla="*/ 0 h 696"/>
                      <a:gd name="T22" fmla="*/ 0 w 693"/>
                      <a:gd name="T23" fmla="*/ 0 h 696"/>
                      <a:gd name="T24" fmla="*/ 0 w 693"/>
                      <a:gd name="T25" fmla="*/ 0 h 696"/>
                      <a:gd name="T26" fmla="*/ 0 w 693"/>
                      <a:gd name="T27" fmla="*/ 0 h 696"/>
                      <a:gd name="T28" fmla="*/ 0 w 693"/>
                      <a:gd name="T29" fmla="*/ 0 h 696"/>
                      <a:gd name="T30" fmla="*/ 0 w 693"/>
                      <a:gd name="T31" fmla="*/ 0 h 696"/>
                      <a:gd name="T32" fmla="*/ 0 w 693"/>
                      <a:gd name="T33" fmla="*/ 0 h 696"/>
                      <a:gd name="T34" fmla="*/ 0 w 693"/>
                      <a:gd name="T35" fmla="*/ 0 h 696"/>
                      <a:gd name="T36" fmla="*/ 0 w 693"/>
                      <a:gd name="T37" fmla="*/ 0 h 696"/>
                      <a:gd name="T38" fmla="*/ 0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0 w 693"/>
                      <a:gd name="T49" fmla="*/ 0 h 696"/>
                      <a:gd name="T50" fmla="*/ 0 w 693"/>
                      <a:gd name="T51" fmla="*/ 0 h 696"/>
                      <a:gd name="T52" fmla="*/ 0 w 693"/>
                      <a:gd name="T53" fmla="*/ 0 h 696"/>
                      <a:gd name="T54" fmla="*/ 0 w 693"/>
                      <a:gd name="T55" fmla="*/ 0 h 696"/>
                      <a:gd name="T56" fmla="*/ 0 w 693"/>
                      <a:gd name="T57" fmla="*/ 0 h 696"/>
                      <a:gd name="T58" fmla="*/ 0 w 693"/>
                      <a:gd name="T59" fmla="*/ 0 h 696"/>
                      <a:gd name="T60" fmla="*/ 0 w 693"/>
                      <a:gd name="T61" fmla="*/ 0 h 696"/>
                      <a:gd name="T62" fmla="*/ 0 w 693"/>
                      <a:gd name="T63" fmla="*/ 0 h 696"/>
                      <a:gd name="T64" fmla="*/ 0 w 693"/>
                      <a:gd name="T65" fmla="*/ 0 h 696"/>
                      <a:gd name="T66" fmla="*/ 0 w 693"/>
                      <a:gd name="T67" fmla="*/ 0 h 696"/>
                      <a:gd name="T68" fmla="*/ 0 w 693"/>
                      <a:gd name="T69" fmla="*/ 0 h 696"/>
                      <a:gd name="T70" fmla="*/ 0 w 693"/>
                      <a:gd name="T71" fmla="*/ 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26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14 w 931"/>
                      <a:gd name="T1" fmla="*/ 0 h 149"/>
                      <a:gd name="T2" fmla="*/ 3 w 931"/>
                      <a:gd name="T3" fmla="*/ 1 h 149"/>
                      <a:gd name="T4" fmla="*/ 2 w 931"/>
                      <a:gd name="T5" fmla="*/ 1 h 149"/>
                      <a:gd name="T6" fmla="*/ 1 w 931"/>
                      <a:gd name="T7" fmla="*/ 1 h 149"/>
                      <a:gd name="T8" fmla="*/ 1 w 931"/>
                      <a:gd name="T9" fmla="*/ 1 h 149"/>
                      <a:gd name="T10" fmla="*/ 0 w 931"/>
                      <a:gd name="T11" fmla="*/ 2 h 149"/>
                      <a:gd name="T12" fmla="*/ 1 w 931"/>
                      <a:gd name="T13" fmla="*/ 2 h 149"/>
                      <a:gd name="T14" fmla="*/ 2 w 931"/>
                      <a:gd name="T15" fmla="*/ 2 h 149"/>
                      <a:gd name="T16" fmla="*/ 2 w 931"/>
                      <a:gd name="T17" fmla="*/ 2 h 149"/>
                      <a:gd name="T18" fmla="*/ 3 w 931"/>
                      <a:gd name="T19" fmla="*/ 1 h 149"/>
                      <a:gd name="T20" fmla="*/ 4 w 931"/>
                      <a:gd name="T21" fmla="*/ 1 h 149"/>
                      <a:gd name="T22" fmla="*/ 4 w 931"/>
                      <a:gd name="T23" fmla="*/ 2 h 149"/>
                      <a:gd name="T24" fmla="*/ 3 w 931"/>
                      <a:gd name="T25" fmla="*/ 2 h 149"/>
                      <a:gd name="T26" fmla="*/ 4 w 931"/>
                      <a:gd name="T27" fmla="*/ 2 h 149"/>
                      <a:gd name="T28" fmla="*/ 4 w 931"/>
                      <a:gd name="T29" fmla="*/ 2 h 149"/>
                      <a:gd name="T30" fmla="*/ 4 w 931"/>
                      <a:gd name="T31" fmla="*/ 2 h 149"/>
                      <a:gd name="T32" fmla="*/ 4 w 931"/>
                      <a:gd name="T33" fmla="*/ 1 h 149"/>
                      <a:gd name="T34" fmla="*/ 4 w 931"/>
                      <a:gd name="T35" fmla="*/ 1 h 149"/>
                      <a:gd name="T36" fmla="*/ 4 w 931"/>
                      <a:gd name="T37" fmla="*/ 2 h 149"/>
                      <a:gd name="T38" fmla="*/ 4 w 931"/>
                      <a:gd name="T39" fmla="*/ 2 h 149"/>
                      <a:gd name="T40" fmla="*/ 5 w 931"/>
                      <a:gd name="T41" fmla="*/ 3 h 149"/>
                      <a:gd name="T42" fmla="*/ 5 w 931"/>
                      <a:gd name="T43" fmla="*/ 2 h 149"/>
                      <a:gd name="T44" fmla="*/ 6 w 931"/>
                      <a:gd name="T45" fmla="*/ 2 h 149"/>
                      <a:gd name="T46" fmla="*/ 6 w 931"/>
                      <a:gd name="T47" fmla="*/ 1 h 149"/>
                      <a:gd name="T48" fmla="*/ 7 w 931"/>
                      <a:gd name="T49" fmla="*/ 1 h 149"/>
                      <a:gd name="T50" fmla="*/ 7 w 931"/>
                      <a:gd name="T51" fmla="*/ 1 h 149"/>
                      <a:gd name="T52" fmla="*/ 8 w 931"/>
                      <a:gd name="T53" fmla="*/ 1 h 149"/>
                      <a:gd name="T54" fmla="*/ 7 w 931"/>
                      <a:gd name="T55" fmla="*/ 1 h 149"/>
                      <a:gd name="T56" fmla="*/ 8 w 931"/>
                      <a:gd name="T57" fmla="*/ 1 h 149"/>
                      <a:gd name="T58" fmla="*/ 10 w 931"/>
                      <a:gd name="T59" fmla="*/ 1 h 149"/>
                      <a:gd name="T60" fmla="*/ 10 w 931"/>
                      <a:gd name="T61" fmla="*/ 1 h 149"/>
                      <a:gd name="T62" fmla="*/ 10 w 931"/>
                      <a:gd name="T63" fmla="*/ 1 h 149"/>
                      <a:gd name="T64" fmla="*/ 10 w 931"/>
                      <a:gd name="T65" fmla="*/ 2 h 149"/>
                      <a:gd name="T66" fmla="*/ 10 w 931"/>
                      <a:gd name="T67" fmla="*/ 2 h 149"/>
                      <a:gd name="T68" fmla="*/ 11 w 931"/>
                      <a:gd name="T69" fmla="*/ 1 h 149"/>
                      <a:gd name="T70" fmla="*/ 11 w 931"/>
                      <a:gd name="T71" fmla="*/ 1 h 149"/>
                      <a:gd name="T72" fmla="*/ 13 w 931"/>
                      <a:gd name="T73" fmla="*/ 2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27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28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29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30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31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33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3134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5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6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7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8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0 w 355"/>
                      <a:gd name="T11" fmla="*/ 0 h 277"/>
                      <a:gd name="T12" fmla="*/ 0 w 355"/>
                      <a:gd name="T13" fmla="*/ 0 h 277"/>
                      <a:gd name="T14" fmla="*/ 0 w 355"/>
                      <a:gd name="T15" fmla="*/ 0 h 277"/>
                      <a:gd name="T16" fmla="*/ 0 w 355"/>
                      <a:gd name="T17" fmla="*/ 0 h 277"/>
                      <a:gd name="T18" fmla="*/ 0 w 355"/>
                      <a:gd name="T19" fmla="*/ 0 h 277"/>
                      <a:gd name="T20" fmla="*/ 0 w 355"/>
                      <a:gd name="T21" fmla="*/ 0 h 277"/>
                      <a:gd name="T22" fmla="*/ 0 w 355"/>
                      <a:gd name="T23" fmla="*/ 0 h 277"/>
                      <a:gd name="T24" fmla="*/ 0 w 355"/>
                      <a:gd name="T25" fmla="*/ 0 h 277"/>
                      <a:gd name="T26" fmla="*/ 0 w 355"/>
                      <a:gd name="T27" fmla="*/ 0 h 277"/>
                      <a:gd name="T28" fmla="*/ 0 w 355"/>
                      <a:gd name="T29" fmla="*/ 0 h 277"/>
                      <a:gd name="T30" fmla="*/ 0 w 355"/>
                      <a:gd name="T31" fmla="*/ 0 h 277"/>
                      <a:gd name="T32" fmla="*/ 0 w 355"/>
                      <a:gd name="T33" fmla="*/ 0 h 277"/>
                      <a:gd name="T34" fmla="*/ 0 w 355"/>
                      <a:gd name="T35" fmla="*/ 0 h 277"/>
                      <a:gd name="T36" fmla="*/ 0 w 355"/>
                      <a:gd name="T37" fmla="*/ 0 h 277"/>
                      <a:gd name="T38" fmla="*/ 0 w 355"/>
                      <a:gd name="T39" fmla="*/ 0 h 277"/>
                      <a:gd name="T40" fmla="*/ 0 w 355"/>
                      <a:gd name="T41" fmla="*/ 0 h 277"/>
                      <a:gd name="T42" fmla="*/ 0 w 355"/>
                      <a:gd name="T43" fmla="*/ 0 h 277"/>
                      <a:gd name="T44" fmla="*/ 0 w 355"/>
                      <a:gd name="T45" fmla="*/ 0 h 277"/>
                      <a:gd name="T46" fmla="*/ 0 w 355"/>
                      <a:gd name="T47" fmla="*/ 0 h 277"/>
                      <a:gd name="T48" fmla="*/ 0 w 355"/>
                      <a:gd name="T49" fmla="*/ 0 h 277"/>
                      <a:gd name="T50" fmla="*/ 0 w 355"/>
                      <a:gd name="T51" fmla="*/ 0 h 277"/>
                      <a:gd name="T52" fmla="*/ 0 w 355"/>
                      <a:gd name="T53" fmla="*/ 0 h 277"/>
                      <a:gd name="T54" fmla="*/ 0 w 355"/>
                      <a:gd name="T55" fmla="*/ 0 h 277"/>
                      <a:gd name="T56" fmla="*/ 0 w 355"/>
                      <a:gd name="T57" fmla="*/ 0 h 277"/>
                      <a:gd name="T58" fmla="*/ 0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9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0 w 156"/>
                      <a:gd name="T9" fmla="*/ 0 h 206"/>
                      <a:gd name="T10" fmla="*/ 0 w 156"/>
                      <a:gd name="T11" fmla="*/ 0 h 206"/>
                      <a:gd name="T12" fmla="*/ 0 w 156"/>
                      <a:gd name="T13" fmla="*/ 0 h 206"/>
                      <a:gd name="T14" fmla="*/ 0 w 156"/>
                      <a:gd name="T15" fmla="*/ 0 h 206"/>
                      <a:gd name="T16" fmla="*/ 0 w 156"/>
                      <a:gd name="T17" fmla="*/ 0 h 206"/>
                      <a:gd name="T18" fmla="*/ 0 w 156"/>
                      <a:gd name="T19" fmla="*/ 0 h 206"/>
                      <a:gd name="T20" fmla="*/ 0 w 156"/>
                      <a:gd name="T21" fmla="*/ 0 h 206"/>
                      <a:gd name="T22" fmla="*/ 0 w 156"/>
                      <a:gd name="T23" fmla="*/ 0 h 206"/>
                      <a:gd name="T24" fmla="*/ 0 w 156"/>
                      <a:gd name="T25" fmla="*/ 0 h 206"/>
                      <a:gd name="T26" fmla="*/ 0 w 156"/>
                      <a:gd name="T27" fmla="*/ 0 h 206"/>
                      <a:gd name="T28" fmla="*/ 0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0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1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2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3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4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5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0 w 286"/>
                      <a:gd name="T29" fmla="*/ 0 h 182"/>
                      <a:gd name="T30" fmla="*/ 0 w 286"/>
                      <a:gd name="T31" fmla="*/ 0 h 182"/>
                      <a:gd name="T32" fmla="*/ 0 w 286"/>
                      <a:gd name="T33" fmla="*/ 0 h 182"/>
                      <a:gd name="T34" fmla="*/ 0 w 286"/>
                      <a:gd name="T35" fmla="*/ 0 h 182"/>
                      <a:gd name="T36" fmla="*/ 0 w 286"/>
                      <a:gd name="T37" fmla="*/ 0 h 182"/>
                      <a:gd name="T38" fmla="*/ 0 w 286"/>
                      <a:gd name="T39" fmla="*/ 0 h 182"/>
                      <a:gd name="T40" fmla="*/ 0 w 286"/>
                      <a:gd name="T41" fmla="*/ 0 h 182"/>
                      <a:gd name="T42" fmla="*/ 0 w 286"/>
                      <a:gd name="T43" fmla="*/ 0 h 182"/>
                      <a:gd name="T44" fmla="*/ 0 w 286"/>
                      <a:gd name="T45" fmla="*/ 0 h 182"/>
                      <a:gd name="T46" fmla="*/ 0 w 286"/>
                      <a:gd name="T47" fmla="*/ 0 h 182"/>
                      <a:gd name="T48" fmla="*/ 0 w 286"/>
                      <a:gd name="T49" fmla="*/ 0 h 182"/>
                      <a:gd name="T50" fmla="*/ 0 w 286"/>
                      <a:gd name="T51" fmla="*/ 0 h 182"/>
                      <a:gd name="T52" fmla="*/ 0 w 286"/>
                      <a:gd name="T53" fmla="*/ 0 h 182"/>
                      <a:gd name="T54" fmla="*/ 0 w 286"/>
                      <a:gd name="T55" fmla="*/ 0 h 182"/>
                      <a:gd name="T56" fmla="*/ 0 w 286"/>
                      <a:gd name="T57" fmla="*/ 0 h 182"/>
                      <a:gd name="T58" fmla="*/ 0 w 286"/>
                      <a:gd name="T59" fmla="*/ 0 h 182"/>
                      <a:gd name="T60" fmla="*/ 0 w 286"/>
                      <a:gd name="T61" fmla="*/ 0 h 182"/>
                      <a:gd name="T62" fmla="*/ 0 w 286"/>
                      <a:gd name="T63" fmla="*/ 0 h 182"/>
                      <a:gd name="T64" fmla="*/ 0 w 286"/>
                      <a:gd name="T65" fmla="*/ 0 h 182"/>
                      <a:gd name="T66" fmla="*/ 0 w 286"/>
                      <a:gd name="T67" fmla="*/ 0 h 182"/>
                      <a:gd name="T68" fmla="*/ 0 w 286"/>
                      <a:gd name="T69" fmla="*/ 0 h 182"/>
                      <a:gd name="T70" fmla="*/ 0 w 286"/>
                      <a:gd name="T71" fmla="*/ 0 h 182"/>
                      <a:gd name="T72" fmla="*/ 0 w 286"/>
                      <a:gd name="T73" fmla="*/ 0 h 182"/>
                      <a:gd name="T74" fmla="*/ 0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6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7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8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9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50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51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52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53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54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55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56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57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0 w 138"/>
                      <a:gd name="T13" fmla="*/ 0 h 103"/>
                      <a:gd name="T14" fmla="*/ 0 w 138"/>
                      <a:gd name="T15" fmla="*/ 0 h 103"/>
                      <a:gd name="T16" fmla="*/ 0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58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0 w 188"/>
                      <a:gd name="T1" fmla="*/ 0 h 214"/>
                      <a:gd name="T2" fmla="*/ 0 w 188"/>
                      <a:gd name="T3" fmla="*/ 0 h 214"/>
                      <a:gd name="T4" fmla="*/ 0 w 188"/>
                      <a:gd name="T5" fmla="*/ 0 h 214"/>
                      <a:gd name="T6" fmla="*/ 0 w 188"/>
                      <a:gd name="T7" fmla="*/ 0 h 214"/>
                      <a:gd name="T8" fmla="*/ 0 w 188"/>
                      <a:gd name="T9" fmla="*/ 0 h 214"/>
                      <a:gd name="T10" fmla="*/ 0 w 188"/>
                      <a:gd name="T11" fmla="*/ 0 h 214"/>
                      <a:gd name="T12" fmla="*/ 0 w 188"/>
                      <a:gd name="T13" fmla="*/ 0 h 214"/>
                      <a:gd name="T14" fmla="*/ 0 w 188"/>
                      <a:gd name="T15" fmla="*/ 0 h 214"/>
                      <a:gd name="T16" fmla="*/ 0 w 188"/>
                      <a:gd name="T17" fmla="*/ 0 h 214"/>
                      <a:gd name="T18" fmla="*/ 0 w 188"/>
                      <a:gd name="T19" fmla="*/ 0 h 214"/>
                      <a:gd name="T20" fmla="*/ 0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0 w 188"/>
                      <a:gd name="T67" fmla="*/ 0 h 214"/>
                      <a:gd name="T68" fmla="*/ 0 w 188"/>
                      <a:gd name="T69" fmla="*/ 0 h 214"/>
                      <a:gd name="T70" fmla="*/ 0 w 188"/>
                      <a:gd name="T71" fmla="*/ 0 h 214"/>
                      <a:gd name="T72" fmla="*/ 0 w 188"/>
                      <a:gd name="T73" fmla="*/ 0 h 214"/>
                      <a:gd name="T74" fmla="*/ 0 w 188"/>
                      <a:gd name="T75" fmla="*/ 0 h 214"/>
                      <a:gd name="T76" fmla="*/ 0 w 188"/>
                      <a:gd name="T77" fmla="*/ 0 h 214"/>
                      <a:gd name="T78" fmla="*/ 0 w 188"/>
                      <a:gd name="T79" fmla="*/ 0 h 214"/>
                      <a:gd name="T80" fmla="*/ 0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59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60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0 w 812"/>
                      <a:gd name="T1" fmla="*/ 0 h 564"/>
                      <a:gd name="T2" fmla="*/ 0 w 812"/>
                      <a:gd name="T3" fmla="*/ 0 h 564"/>
                      <a:gd name="T4" fmla="*/ 0 w 812"/>
                      <a:gd name="T5" fmla="*/ 0 h 564"/>
                      <a:gd name="T6" fmla="*/ 0 w 812"/>
                      <a:gd name="T7" fmla="*/ 0 h 564"/>
                      <a:gd name="T8" fmla="*/ 0 w 812"/>
                      <a:gd name="T9" fmla="*/ 0 h 564"/>
                      <a:gd name="T10" fmla="*/ 0 w 812"/>
                      <a:gd name="T11" fmla="*/ 0 h 564"/>
                      <a:gd name="T12" fmla="*/ 0 w 812"/>
                      <a:gd name="T13" fmla="*/ 0 h 564"/>
                      <a:gd name="T14" fmla="*/ 0 w 812"/>
                      <a:gd name="T15" fmla="*/ 0 h 564"/>
                      <a:gd name="T16" fmla="*/ 0 w 812"/>
                      <a:gd name="T17" fmla="*/ 0 h 564"/>
                      <a:gd name="T18" fmla="*/ 0 w 812"/>
                      <a:gd name="T19" fmla="*/ 0 h 564"/>
                      <a:gd name="T20" fmla="*/ 0 w 812"/>
                      <a:gd name="T21" fmla="*/ 0 h 564"/>
                      <a:gd name="T22" fmla="*/ 0 w 812"/>
                      <a:gd name="T23" fmla="*/ 0 h 564"/>
                      <a:gd name="T24" fmla="*/ 0 w 812"/>
                      <a:gd name="T25" fmla="*/ 0 h 564"/>
                      <a:gd name="T26" fmla="*/ 0 w 812"/>
                      <a:gd name="T27" fmla="*/ 0 h 564"/>
                      <a:gd name="T28" fmla="*/ 0 w 812"/>
                      <a:gd name="T29" fmla="*/ 0 h 564"/>
                      <a:gd name="T30" fmla="*/ 0 w 812"/>
                      <a:gd name="T31" fmla="*/ 0 h 564"/>
                      <a:gd name="T32" fmla="*/ 0 w 812"/>
                      <a:gd name="T33" fmla="*/ 0 h 564"/>
                      <a:gd name="T34" fmla="*/ 0 w 812"/>
                      <a:gd name="T35" fmla="*/ 0 h 564"/>
                      <a:gd name="T36" fmla="*/ 0 w 812"/>
                      <a:gd name="T37" fmla="*/ 0 h 564"/>
                      <a:gd name="T38" fmla="*/ 0 w 812"/>
                      <a:gd name="T39" fmla="*/ 0 h 564"/>
                      <a:gd name="T40" fmla="*/ 0 w 812"/>
                      <a:gd name="T41" fmla="*/ 0 h 564"/>
                      <a:gd name="T42" fmla="*/ 0 w 812"/>
                      <a:gd name="T43" fmla="*/ 0 h 564"/>
                      <a:gd name="T44" fmla="*/ 0 w 812"/>
                      <a:gd name="T45" fmla="*/ 0 h 564"/>
                      <a:gd name="T46" fmla="*/ 0 w 812"/>
                      <a:gd name="T47" fmla="*/ 0 h 564"/>
                      <a:gd name="T48" fmla="*/ 0 w 812"/>
                      <a:gd name="T49" fmla="*/ 0 h 564"/>
                      <a:gd name="T50" fmla="*/ 0 w 812"/>
                      <a:gd name="T51" fmla="*/ 0 h 564"/>
                      <a:gd name="T52" fmla="*/ 0 w 812"/>
                      <a:gd name="T53" fmla="*/ 0 h 564"/>
                      <a:gd name="T54" fmla="*/ 0 w 812"/>
                      <a:gd name="T55" fmla="*/ 0 h 564"/>
                      <a:gd name="T56" fmla="*/ 0 w 812"/>
                      <a:gd name="T57" fmla="*/ 0 h 564"/>
                      <a:gd name="T58" fmla="*/ 0 w 812"/>
                      <a:gd name="T59" fmla="*/ 0 h 564"/>
                      <a:gd name="T60" fmla="*/ 0 w 812"/>
                      <a:gd name="T61" fmla="*/ 0 h 564"/>
                      <a:gd name="T62" fmla="*/ 0 w 812"/>
                      <a:gd name="T63" fmla="*/ 0 h 564"/>
                      <a:gd name="T64" fmla="*/ 0 w 812"/>
                      <a:gd name="T65" fmla="*/ 0 h 564"/>
                      <a:gd name="T66" fmla="*/ 0 w 812"/>
                      <a:gd name="T67" fmla="*/ 0 h 564"/>
                      <a:gd name="T68" fmla="*/ 0 w 812"/>
                      <a:gd name="T69" fmla="*/ 0 h 564"/>
                      <a:gd name="T70" fmla="*/ 0 w 812"/>
                      <a:gd name="T71" fmla="*/ 0 h 564"/>
                      <a:gd name="T72" fmla="*/ 0 w 812"/>
                      <a:gd name="T73" fmla="*/ 0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0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61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62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63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64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8 w 682"/>
                      <a:gd name="T1" fmla="*/ 8 h 557"/>
                      <a:gd name="T2" fmla="*/ 8 w 682"/>
                      <a:gd name="T3" fmla="*/ 8 h 557"/>
                      <a:gd name="T4" fmla="*/ 8 w 682"/>
                      <a:gd name="T5" fmla="*/ 7 h 557"/>
                      <a:gd name="T6" fmla="*/ 5 w 682"/>
                      <a:gd name="T7" fmla="*/ 5 h 557"/>
                      <a:gd name="T8" fmla="*/ 4 w 682"/>
                      <a:gd name="T9" fmla="*/ 6 h 557"/>
                      <a:gd name="T10" fmla="*/ 5 w 682"/>
                      <a:gd name="T11" fmla="*/ 10 h 557"/>
                      <a:gd name="T12" fmla="*/ 4 w 682"/>
                      <a:gd name="T13" fmla="*/ 8 h 557"/>
                      <a:gd name="T14" fmla="*/ 4 w 682"/>
                      <a:gd name="T15" fmla="*/ 7 h 557"/>
                      <a:gd name="T16" fmla="*/ 4 w 682"/>
                      <a:gd name="T17" fmla="*/ 7 h 557"/>
                      <a:gd name="T18" fmla="*/ 4 w 682"/>
                      <a:gd name="T19" fmla="*/ 7 h 557"/>
                      <a:gd name="T20" fmla="*/ 4 w 682"/>
                      <a:gd name="T21" fmla="*/ 6 h 557"/>
                      <a:gd name="T22" fmla="*/ 3 w 682"/>
                      <a:gd name="T23" fmla="*/ 6 h 557"/>
                      <a:gd name="T24" fmla="*/ 3 w 682"/>
                      <a:gd name="T25" fmla="*/ 6 h 557"/>
                      <a:gd name="T26" fmla="*/ 2 w 682"/>
                      <a:gd name="T27" fmla="*/ 6 h 557"/>
                      <a:gd name="T28" fmla="*/ 1 w 682"/>
                      <a:gd name="T29" fmla="*/ 6 h 557"/>
                      <a:gd name="T30" fmla="*/ 1 w 682"/>
                      <a:gd name="T31" fmla="*/ 5 h 557"/>
                      <a:gd name="T32" fmla="*/ 1 w 682"/>
                      <a:gd name="T33" fmla="*/ 5 h 557"/>
                      <a:gd name="T34" fmla="*/ 0 w 682"/>
                      <a:gd name="T35" fmla="*/ 4 h 557"/>
                      <a:gd name="T36" fmla="*/ 1 w 682"/>
                      <a:gd name="T37" fmla="*/ 4 h 557"/>
                      <a:gd name="T38" fmla="*/ 1 w 682"/>
                      <a:gd name="T39" fmla="*/ 3 h 557"/>
                      <a:gd name="T40" fmla="*/ 1 w 682"/>
                      <a:gd name="T41" fmla="*/ 3 h 557"/>
                      <a:gd name="T42" fmla="*/ 1 w 682"/>
                      <a:gd name="T43" fmla="*/ 2 h 557"/>
                      <a:gd name="T44" fmla="*/ 3 w 682"/>
                      <a:gd name="T45" fmla="*/ 1 h 557"/>
                      <a:gd name="T46" fmla="*/ 4 w 682"/>
                      <a:gd name="T47" fmla="*/ 1 h 557"/>
                      <a:gd name="T48" fmla="*/ 4 w 682"/>
                      <a:gd name="T49" fmla="*/ 1 h 557"/>
                      <a:gd name="T50" fmla="*/ 6 w 682"/>
                      <a:gd name="T51" fmla="*/ 1 h 557"/>
                      <a:gd name="T52" fmla="*/ 7 w 682"/>
                      <a:gd name="T53" fmla="*/ 0 h 557"/>
                      <a:gd name="T54" fmla="*/ 6 w 682"/>
                      <a:gd name="T55" fmla="*/ 1 h 557"/>
                      <a:gd name="T56" fmla="*/ 7 w 682"/>
                      <a:gd name="T57" fmla="*/ 2 h 557"/>
                      <a:gd name="T58" fmla="*/ 8 w 682"/>
                      <a:gd name="T59" fmla="*/ 1 h 557"/>
                      <a:gd name="T60" fmla="*/ 9 w 682"/>
                      <a:gd name="T61" fmla="*/ 1 h 557"/>
                      <a:gd name="T62" fmla="*/ 10 w 682"/>
                      <a:gd name="T63" fmla="*/ 2 h 557"/>
                      <a:gd name="T64" fmla="*/ 10 w 682"/>
                      <a:gd name="T65" fmla="*/ 3 h 557"/>
                      <a:gd name="T66" fmla="*/ 10 w 682"/>
                      <a:gd name="T67" fmla="*/ 4 h 557"/>
                      <a:gd name="T68" fmla="*/ 10 w 682"/>
                      <a:gd name="T69" fmla="*/ 4 h 557"/>
                      <a:gd name="T70" fmla="*/ 11 w 682"/>
                      <a:gd name="T71" fmla="*/ 5 h 557"/>
                      <a:gd name="T72" fmla="*/ 11 w 682"/>
                      <a:gd name="T73" fmla="*/ 5 h 557"/>
                      <a:gd name="T74" fmla="*/ 11 w 682"/>
                      <a:gd name="T75" fmla="*/ 6 h 557"/>
                      <a:gd name="T76" fmla="*/ 10 w 682"/>
                      <a:gd name="T77" fmla="*/ 7 h 557"/>
                      <a:gd name="T78" fmla="*/ 10 w 682"/>
                      <a:gd name="T79" fmla="*/ 8 h 557"/>
                      <a:gd name="T80" fmla="*/ 10 w 682"/>
                      <a:gd name="T81" fmla="*/ 9 h 557"/>
                      <a:gd name="T82" fmla="*/ 7 w 682"/>
                      <a:gd name="T83" fmla="*/ 10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65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4 w 257"/>
                      <a:gd name="T1" fmla="*/ 6 h 347"/>
                      <a:gd name="T2" fmla="*/ 4 w 257"/>
                      <a:gd name="T3" fmla="*/ 5 h 347"/>
                      <a:gd name="T4" fmla="*/ 4 w 257"/>
                      <a:gd name="T5" fmla="*/ 5 h 347"/>
                      <a:gd name="T6" fmla="*/ 4 w 257"/>
                      <a:gd name="T7" fmla="*/ 4 h 347"/>
                      <a:gd name="T8" fmla="*/ 4 w 257"/>
                      <a:gd name="T9" fmla="*/ 4 h 347"/>
                      <a:gd name="T10" fmla="*/ 4 w 257"/>
                      <a:gd name="T11" fmla="*/ 4 h 347"/>
                      <a:gd name="T12" fmla="*/ 4 w 257"/>
                      <a:gd name="T13" fmla="*/ 4 h 347"/>
                      <a:gd name="T14" fmla="*/ 4 w 257"/>
                      <a:gd name="T15" fmla="*/ 3 h 347"/>
                      <a:gd name="T16" fmla="*/ 4 w 257"/>
                      <a:gd name="T17" fmla="*/ 3 h 347"/>
                      <a:gd name="T18" fmla="*/ 4 w 257"/>
                      <a:gd name="T19" fmla="*/ 3 h 347"/>
                      <a:gd name="T20" fmla="*/ 1 w 257"/>
                      <a:gd name="T21" fmla="*/ 2 h 347"/>
                      <a:gd name="T22" fmla="*/ 1 w 257"/>
                      <a:gd name="T23" fmla="*/ 2 h 347"/>
                      <a:gd name="T24" fmla="*/ 1 w 257"/>
                      <a:gd name="T25" fmla="*/ 2 h 347"/>
                      <a:gd name="T26" fmla="*/ 0 w 257"/>
                      <a:gd name="T27" fmla="*/ 3 h 347"/>
                      <a:gd name="T28" fmla="*/ 2 w 257"/>
                      <a:gd name="T29" fmla="*/ 6 h 347"/>
                      <a:gd name="T30" fmla="*/ 4 w 257"/>
                      <a:gd name="T31" fmla="*/ 6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66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67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68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69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0 w 693"/>
                      <a:gd name="T1" fmla="*/ 0 h 696"/>
                      <a:gd name="T2" fmla="*/ 0 w 693"/>
                      <a:gd name="T3" fmla="*/ 0 h 696"/>
                      <a:gd name="T4" fmla="*/ 0 w 693"/>
                      <a:gd name="T5" fmla="*/ 0 h 696"/>
                      <a:gd name="T6" fmla="*/ 0 w 693"/>
                      <a:gd name="T7" fmla="*/ 0 h 696"/>
                      <a:gd name="T8" fmla="*/ 0 w 693"/>
                      <a:gd name="T9" fmla="*/ 0 h 696"/>
                      <a:gd name="T10" fmla="*/ 0 w 693"/>
                      <a:gd name="T11" fmla="*/ 0 h 696"/>
                      <a:gd name="T12" fmla="*/ 0 w 693"/>
                      <a:gd name="T13" fmla="*/ 0 h 696"/>
                      <a:gd name="T14" fmla="*/ 0 w 693"/>
                      <a:gd name="T15" fmla="*/ 0 h 696"/>
                      <a:gd name="T16" fmla="*/ 0 w 693"/>
                      <a:gd name="T17" fmla="*/ 0 h 696"/>
                      <a:gd name="T18" fmla="*/ 0 w 693"/>
                      <a:gd name="T19" fmla="*/ 0 h 696"/>
                      <a:gd name="T20" fmla="*/ 0 w 693"/>
                      <a:gd name="T21" fmla="*/ 0 h 696"/>
                      <a:gd name="T22" fmla="*/ 0 w 693"/>
                      <a:gd name="T23" fmla="*/ 0 h 696"/>
                      <a:gd name="T24" fmla="*/ 0 w 693"/>
                      <a:gd name="T25" fmla="*/ 0 h 696"/>
                      <a:gd name="T26" fmla="*/ 0 w 693"/>
                      <a:gd name="T27" fmla="*/ 0 h 696"/>
                      <a:gd name="T28" fmla="*/ 0 w 693"/>
                      <a:gd name="T29" fmla="*/ 0 h 696"/>
                      <a:gd name="T30" fmla="*/ 0 w 693"/>
                      <a:gd name="T31" fmla="*/ 0 h 696"/>
                      <a:gd name="T32" fmla="*/ 0 w 693"/>
                      <a:gd name="T33" fmla="*/ 0 h 696"/>
                      <a:gd name="T34" fmla="*/ 0 w 693"/>
                      <a:gd name="T35" fmla="*/ 0 h 696"/>
                      <a:gd name="T36" fmla="*/ 0 w 693"/>
                      <a:gd name="T37" fmla="*/ 0 h 696"/>
                      <a:gd name="T38" fmla="*/ 0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0 w 693"/>
                      <a:gd name="T49" fmla="*/ 0 h 696"/>
                      <a:gd name="T50" fmla="*/ 0 w 693"/>
                      <a:gd name="T51" fmla="*/ 0 h 696"/>
                      <a:gd name="T52" fmla="*/ 0 w 693"/>
                      <a:gd name="T53" fmla="*/ 0 h 696"/>
                      <a:gd name="T54" fmla="*/ 0 w 693"/>
                      <a:gd name="T55" fmla="*/ 0 h 696"/>
                      <a:gd name="T56" fmla="*/ 0 w 693"/>
                      <a:gd name="T57" fmla="*/ 0 h 696"/>
                      <a:gd name="T58" fmla="*/ 0 w 693"/>
                      <a:gd name="T59" fmla="*/ 0 h 696"/>
                      <a:gd name="T60" fmla="*/ 0 w 693"/>
                      <a:gd name="T61" fmla="*/ 0 h 696"/>
                      <a:gd name="T62" fmla="*/ 0 w 693"/>
                      <a:gd name="T63" fmla="*/ 0 h 696"/>
                      <a:gd name="T64" fmla="*/ 0 w 693"/>
                      <a:gd name="T65" fmla="*/ 0 h 696"/>
                      <a:gd name="T66" fmla="*/ 0 w 693"/>
                      <a:gd name="T67" fmla="*/ 0 h 696"/>
                      <a:gd name="T68" fmla="*/ 0 w 693"/>
                      <a:gd name="T69" fmla="*/ 0 h 696"/>
                      <a:gd name="T70" fmla="*/ 0 w 693"/>
                      <a:gd name="T71" fmla="*/ 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70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14 w 931"/>
                      <a:gd name="T1" fmla="*/ 0 h 149"/>
                      <a:gd name="T2" fmla="*/ 3 w 931"/>
                      <a:gd name="T3" fmla="*/ 1 h 149"/>
                      <a:gd name="T4" fmla="*/ 2 w 931"/>
                      <a:gd name="T5" fmla="*/ 1 h 149"/>
                      <a:gd name="T6" fmla="*/ 1 w 931"/>
                      <a:gd name="T7" fmla="*/ 1 h 149"/>
                      <a:gd name="T8" fmla="*/ 1 w 931"/>
                      <a:gd name="T9" fmla="*/ 1 h 149"/>
                      <a:gd name="T10" fmla="*/ 0 w 931"/>
                      <a:gd name="T11" fmla="*/ 2 h 149"/>
                      <a:gd name="T12" fmla="*/ 1 w 931"/>
                      <a:gd name="T13" fmla="*/ 2 h 149"/>
                      <a:gd name="T14" fmla="*/ 2 w 931"/>
                      <a:gd name="T15" fmla="*/ 2 h 149"/>
                      <a:gd name="T16" fmla="*/ 2 w 931"/>
                      <a:gd name="T17" fmla="*/ 2 h 149"/>
                      <a:gd name="T18" fmla="*/ 3 w 931"/>
                      <a:gd name="T19" fmla="*/ 1 h 149"/>
                      <a:gd name="T20" fmla="*/ 4 w 931"/>
                      <a:gd name="T21" fmla="*/ 1 h 149"/>
                      <a:gd name="T22" fmla="*/ 4 w 931"/>
                      <a:gd name="T23" fmla="*/ 2 h 149"/>
                      <a:gd name="T24" fmla="*/ 3 w 931"/>
                      <a:gd name="T25" fmla="*/ 2 h 149"/>
                      <a:gd name="T26" fmla="*/ 4 w 931"/>
                      <a:gd name="T27" fmla="*/ 2 h 149"/>
                      <a:gd name="T28" fmla="*/ 4 w 931"/>
                      <a:gd name="T29" fmla="*/ 2 h 149"/>
                      <a:gd name="T30" fmla="*/ 4 w 931"/>
                      <a:gd name="T31" fmla="*/ 2 h 149"/>
                      <a:gd name="T32" fmla="*/ 4 w 931"/>
                      <a:gd name="T33" fmla="*/ 1 h 149"/>
                      <a:gd name="T34" fmla="*/ 4 w 931"/>
                      <a:gd name="T35" fmla="*/ 1 h 149"/>
                      <a:gd name="T36" fmla="*/ 4 w 931"/>
                      <a:gd name="T37" fmla="*/ 2 h 149"/>
                      <a:gd name="T38" fmla="*/ 4 w 931"/>
                      <a:gd name="T39" fmla="*/ 2 h 149"/>
                      <a:gd name="T40" fmla="*/ 5 w 931"/>
                      <a:gd name="T41" fmla="*/ 3 h 149"/>
                      <a:gd name="T42" fmla="*/ 5 w 931"/>
                      <a:gd name="T43" fmla="*/ 2 h 149"/>
                      <a:gd name="T44" fmla="*/ 6 w 931"/>
                      <a:gd name="T45" fmla="*/ 2 h 149"/>
                      <a:gd name="T46" fmla="*/ 6 w 931"/>
                      <a:gd name="T47" fmla="*/ 1 h 149"/>
                      <a:gd name="T48" fmla="*/ 7 w 931"/>
                      <a:gd name="T49" fmla="*/ 1 h 149"/>
                      <a:gd name="T50" fmla="*/ 7 w 931"/>
                      <a:gd name="T51" fmla="*/ 1 h 149"/>
                      <a:gd name="T52" fmla="*/ 8 w 931"/>
                      <a:gd name="T53" fmla="*/ 1 h 149"/>
                      <a:gd name="T54" fmla="*/ 7 w 931"/>
                      <a:gd name="T55" fmla="*/ 1 h 149"/>
                      <a:gd name="T56" fmla="*/ 8 w 931"/>
                      <a:gd name="T57" fmla="*/ 1 h 149"/>
                      <a:gd name="T58" fmla="*/ 10 w 931"/>
                      <a:gd name="T59" fmla="*/ 1 h 149"/>
                      <a:gd name="T60" fmla="*/ 10 w 931"/>
                      <a:gd name="T61" fmla="*/ 1 h 149"/>
                      <a:gd name="T62" fmla="*/ 10 w 931"/>
                      <a:gd name="T63" fmla="*/ 1 h 149"/>
                      <a:gd name="T64" fmla="*/ 10 w 931"/>
                      <a:gd name="T65" fmla="*/ 2 h 149"/>
                      <a:gd name="T66" fmla="*/ 10 w 931"/>
                      <a:gd name="T67" fmla="*/ 2 h 149"/>
                      <a:gd name="T68" fmla="*/ 11 w 931"/>
                      <a:gd name="T69" fmla="*/ 1 h 149"/>
                      <a:gd name="T70" fmla="*/ 11 w 931"/>
                      <a:gd name="T71" fmla="*/ 1 h 149"/>
                      <a:gd name="T72" fmla="*/ 13 w 931"/>
                      <a:gd name="T73" fmla="*/ 2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71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72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73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74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75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084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3111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2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3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4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5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6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7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8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9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0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1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2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3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4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5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6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7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8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9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0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1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85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3086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7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8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9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0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1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2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3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4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5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6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7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8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9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0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1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2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3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4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5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6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7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8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9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0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3081" name="Picture 159" descr="earth"/>
            <p:cNvPicPr>
              <a:picLocks noChangeAspect="1" noChangeArrowheads="1"/>
            </p:cNvPicPr>
            <p:nvPr userDrawn="1"/>
          </p:nvPicPr>
          <p:blipFill>
            <a:blip r:embed="rId18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56" r:id="rId1"/>
    <p:sldLayoutId id="2147490057" r:id="rId2"/>
    <p:sldLayoutId id="2147490058" r:id="rId3"/>
    <p:sldLayoutId id="2147490059" r:id="rId4"/>
    <p:sldLayoutId id="2147490060" r:id="rId5"/>
    <p:sldLayoutId id="2147490061" r:id="rId6"/>
    <p:sldLayoutId id="2147490062" r:id="rId7"/>
    <p:sldLayoutId id="2147490063" r:id="rId8"/>
    <p:sldLayoutId id="2147490064" r:id="rId9"/>
    <p:sldLayoutId id="2147490065" r:id="rId10"/>
    <p:sldLayoutId id="2147490066" r:id="rId11"/>
    <p:sldLayoutId id="2147490067" r:id="rId12"/>
    <p:sldLayoutId id="2147490068" r:id="rId13"/>
    <p:sldLayoutId id="2147490069" r:id="rId14"/>
    <p:sldLayoutId id="2147490070" r:id="rId15"/>
    <p:sldLayoutId id="2147490071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20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LH_Title_v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07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RLH_Standard_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073" r:id="rId1"/>
    <p:sldLayoutId id="214749007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RLH_Transition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02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rgbClr val="FF0000"/>
                </a:solidFill>
              </a:rPr>
              <a:t>Monday March 30, 2015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U.S. History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OBJECTIVE – </a:t>
            </a:r>
            <a:r>
              <a:rPr lang="en-US" sz="2800" b="1" u="sng" dirty="0" smtClean="0">
                <a:solidFill>
                  <a:schemeClr val="tx2"/>
                </a:solidFill>
              </a:rPr>
              <a:t>S</a:t>
            </a:r>
            <a:r>
              <a:rPr lang="en-US" sz="2800" b="1" dirty="0" smtClean="0">
                <a:solidFill>
                  <a:schemeClr val="tx2"/>
                </a:solidFill>
              </a:rPr>
              <a:t>tudents </a:t>
            </a:r>
            <a:r>
              <a:rPr lang="en-US" sz="2800" b="1" u="sng" dirty="0" smtClean="0">
                <a:solidFill>
                  <a:schemeClr val="tx2"/>
                </a:solidFill>
              </a:rPr>
              <a:t>W</a:t>
            </a:r>
            <a:r>
              <a:rPr lang="en-US" sz="2800" b="1" dirty="0" smtClean="0">
                <a:solidFill>
                  <a:schemeClr val="tx2"/>
                </a:solidFill>
              </a:rPr>
              <a:t>ill </a:t>
            </a:r>
            <a:r>
              <a:rPr lang="en-US" sz="2800" b="1" u="sng" dirty="0" smtClean="0">
                <a:solidFill>
                  <a:schemeClr val="tx2"/>
                </a:solidFill>
              </a:rPr>
              <a:t>B</a:t>
            </a:r>
            <a:r>
              <a:rPr lang="en-US" sz="2800" b="1" dirty="0" smtClean="0">
                <a:solidFill>
                  <a:schemeClr val="tx2"/>
                </a:solidFill>
              </a:rPr>
              <a:t>e </a:t>
            </a:r>
            <a:r>
              <a:rPr lang="en-US" sz="2800" b="1" u="sng" dirty="0" smtClean="0">
                <a:solidFill>
                  <a:schemeClr val="tx2"/>
                </a:solidFill>
              </a:rPr>
              <a:t>A</a:t>
            </a:r>
            <a:r>
              <a:rPr lang="en-US" sz="2800" b="1" dirty="0" smtClean="0">
                <a:solidFill>
                  <a:schemeClr val="tx2"/>
                </a:solidFill>
              </a:rPr>
              <a:t>ble </a:t>
            </a:r>
            <a:r>
              <a:rPr lang="en-US" sz="2800" b="1" u="sng" dirty="0" smtClean="0">
                <a:solidFill>
                  <a:schemeClr val="tx2"/>
                </a:solidFill>
              </a:rPr>
              <a:t>T</a:t>
            </a:r>
            <a:r>
              <a:rPr lang="en-US" sz="2800" b="1" dirty="0" smtClean="0">
                <a:solidFill>
                  <a:schemeClr val="tx2"/>
                </a:solidFill>
              </a:rPr>
              <a:t>o – SWBAT</a:t>
            </a:r>
            <a:r>
              <a:rPr lang="en-US" sz="2800" dirty="0" smtClean="0">
                <a:solidFill>
                  <a:schemeClr val="tx2"/>
                </a:solidFill>
              </a:rPr>
              <a:t>:</a:t>
            </a:r>
            <a:endParaRPr lang="en-US" sz="2800" dirty="0" smtClean="0"/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/>
              <a:t>Identify the U.S. policy of containment and analyze Cold War documents.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2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2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AGENDA:</a:t>
            </a:r>
            <a:endParaRPr lang="en-US" sz="28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WARM-UP: Containment Vocab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CONCEPT: U.S. Containment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DOCUMENTS: Who Started the Cold War?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200" b="1" dirty="0" smtClean="0"/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200" b="1" dirty="0" smtClean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600" b="1" dirty="0" smtClean="0">
                <a:solidFill>
                  <a:schemeClr val="tx2"/>
                </a:solidFill>
              </a:rPr>
              <a:t>Containment Vocab WARM-UP</a:t>
            </a:r>
            <a:r>
              <a:rPr lang="en-US" sz="2600" dirty="0" smtClean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rgbClr val="000000"/>
                </a:solidFill>
              </a:rPr>
              <a:t>(Follow the directions below)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/>
              <a:t>	***5 Minutes***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Define the terms below.</a:t>
            </a:r>
            <a:endParaRPr lang="en-US" sz="2400" dirty="0">
              <a:solidFill>
                <a:prstClr val="black"/>
              </a:solidFill>
            </a:endParaRPr>
          </a:p>
          <a:p>
            <a:pPr marL="609600" indent="-609600">
              <a:spcBef>
                <a:spcPct val="0"/>
              </a:spcBef>
              <a:buFont typeface="Arial" charset="0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Truman Doctrine			2)   Marshall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 descr="marshall plan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54133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7162800" y="2971800"/>
            <a:ext cx="16002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  <a:buFontTx/>
              <a:buNone/>
              <a:defRPr/>
            </a:pPr>
            <a:r>
              <a:rPr lang="en-US" altLang="en-US" sz="2000" b="1" smtClean="0">
                <a:solidFill>
                  <a:srgbClr val="CC6600"/>
                </a:solidFill>
                <a:cs typeface="+mn-cs"/>
              </a:rPr>
              <a:t>Marshall Plan aid sent to European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The Marshall Plan prevented the spread of communism by …</a:t>
            </a:r>
          </a:p>
        </p:txBody>
      </p:sp>
      <p:sp>
        <p:nvSpPr>
          <p:cNvPr id="6451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Structured Academic 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 bwMode="auto">
          <a:xfrm>
            <a:off x="519113" y="554038"/>
            <a:ext cx="7918450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3200" smtClean="0">
                <a:latin typeface="Helvetica" pitchFamily="34" charset="0"/>
                <a:cs typeface="Helvetica" pitchFamily="34" charset="0"/>
              </a:rPr>
              <a:t>NATO Treaty, 1949. Warsaw Pact, 1955.</a:t>
            </a:r>
          </a:p>
        </p:txBody>
      </p:sp>
      <p:pic>
        <p:nvPicPr>
          <p:cNvPr id="4" name="Picture 3" descr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0" y="1507066"/>
            <a:ext cx="5856111" cy="48683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Placeholder 3"/>
          <p:cNvSpPr txBox="1">
            <a:spLocks/>
          </p:cNvSpPr>
          <p:nvPr/>
        </p:nvSpPr>
        <p:spPr bwMode="auto">
          <a:xfrm>
            <a:off x="1046163" y="1833563"/>
            <a:ext cx="7183437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en-US" sz="4000" b="1" smtClean="0">
                <a:solidFill>
                  <a:prstClr val="white"/>
                </a:solidFill>
                <a:latin typeface="Helvetica" pitchFamily="2" charset="0"/>
                <a:cs typeface="+mn-cs"/>
              </a:rPr>
              <a:t>Central Historical Question </a:t>
            </a:r>
          </a:p>
        </p:txBody>
      </p:sp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774700" y="2905125"/>
            <a:ext cx="7708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>
              <a:defRPr/>
            </a:pPr>
            <a:r>
              <a:rPr lang="en-US" altLang="en-US" sz="3600" i="1" smtClean="0">
                <a:solidFill>
                  <a:prstClr val="white"/>
                </a:solidFill>
                <a:latin typeface="Helvetica" pitchFamily="2" charset="0"/>
                <a:cs typeface="+mn-cs"/>
              </a:rPr>
              <a:t>Who started the Cold War?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1828800"/>
            <a:ext cx="6477000" cy="2362200"/>
          </a:xfrm>
        </p:spPr>
        <p:txBody>
          <a:bodyPr/>
          <a:lstStyle/>
          <a:p>
            <a:r>
              <a:rPr lang="en-US" altLang="en-US" sz="6000" b="1" smtClean="0"/>
              <a:t>COLD WAR CONFLICTS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5563" y="4572000"/>
            <a:ext cx="6477000" cy="1295400"/>
          </a:xfrm>
        </p:spPr>
        <p:txBody>
          <a:bodyPr/>
          <a:lstStyle/>
          <a:p>
            <a:pPr algn="ctr"/>
            <a:r>
              <a:rPr lang="en-US" altLang="en-US" sz="3600" b="1" smtClean="0">
                <a:solidFill>
                  <a:srgbClr val="CC6600"/>
                </a:solidFill>
              </a:rPr>
              <a:t>U.S.</a:t>
            </a:r>
          </a:p>
          <a:p>
            <a:pPr algn="ctr"/>
            <a:r>
              <a:rPr lang="en-US" altLang="en-US" sz="3600" b="1" smtClean="0">
                <a:solidFill>
                  <a:srgbClr val="CC6600"/>
                </a:solidFill>
              </a:rPr>
              <a:t>Containment</a:t>
            </a:r>
            <a:r>
              <a:rPr lang="en-US" altLang="en-US" sz="3600" b="1" smtClean="0">
                <a:solidFill>
                  <a:schemeClr val="hlink"/>
                </a:solidFill>
              </a:rPr>
              <a:t> </a:t>
            </a:r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35338" cy="222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0"/>
            <a:ext cx="3289300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265271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0"/>
            <a:ext cx="2743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/>
              <a:t>	PRIOR KNOWLEDGE:</a:t>
            </a:r>
            <a:br>
              <a:rPr lang="en-US" altLang="en-US" sz="4000" b="1" smtClean="0"/>
            </a:br>
            <a:r>
              <a:rPr lang="en-US" altLang="en-US" sz="4000" b="1" smtClean="0"/>
              <a:t>CONTAINMENT POLICY</a:t>
            </a:r>
          </a:p>
        </p:txBody>
      </p:sp>
      <p:sp>
        <p:nvSpPr>
          <p:cNvPr id="5632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362200"/>
            <a:ext cx="5029200" cy="4495800"/>
          </a:xfrm>
        </p:spPr>
        <p:txBody>
          <a:bodyPr/>
          <a:lstStyle/>
          <a:p>
            <a:r>
              <a:rPr lang="en-US" altLang="en-US" sz="2400" b="1" smtClean="0"/>
              <a:t>Faced with the Soviet threat, </a:t>
            </a:r>
            <a:r>
              <a:rPr lang="en-US" altLang="en-US" sz="2400" b="1" smtClean="0">
                <a:solidFill>
                  <a:srgbClr val="3333CC"/>
                </a:solidFill>
              </a:rPr>
              <a:t>Truman</a:t>
            </a:r>
            <a:r>
              <a:rPr lang="en-US" altLang="en-US" sz="2400" b="1" smtClean="0"/>
              <a:t> decided it was time to “stop babying the Soviets”</a:t>
            </a:r>
          </a:p>
          <a:p>
            <a:r>
              <a:rPr lang="en-US" altLang="en-US" sz="2400" b="1" smtClean="0"/>
              <a:t>In February 1946, George Kennan, an American diplomat in </a:t>
            </a:r>
            <a:r>
              <a:rPr lang="en-US" altLang="en-US" sz="2400" b="1" smtClean="0">
                <a:solidFill>
                  <a:srgbClr val="3333CC"/>
                </a:solidFill>
              </a:rPr>
              <a:t>Moscow</a:t>
            </a:r>
            <a:r>
              <a:rPr lang="en-US" altLang="en-US" sz="2400" b="1" smtClean="0"/>
              <a:t>, proposed a policy of </a:t>
            </a:r>
            <a:r>
              <a:rPr lang="en-US" altLang="en-US" sz="2400" b="1" smtClean="0">
                <a:solidFill>
                  <a:srgbClr val="3333CC"/>
                </a:solidFill>
              </a:rPr>
              <a:t>containment</a:t>
            </a:r>
          </a:p>
          <a:p>
            <a:r>
              <a:rPr lang="en-US" altLang="en-US" sz="2400" b="1" smtClean="0"/>
              <a:t>Containment meant the </a:t>
            </a:r>
            <a:r>
              <a:rPr lang="en-US" altLang="en-US" sz="2400" b="1" smtClean="0">
                <a:solidFill>
                  <a:srgbClr val="3333CC"/>
                </a:solidFill>
              </a:rPr>
              <a:t>U.S.</a:t>
            </a:r>
            <a:r>
              <a:rPr lang="en-US" altLang="en-US" sz="2400" b="1" smtClean="0"/>
              <a:t> would prevent any further extension of communist rule</a:t>
            </a:r>
          </a:p>
        </p:txBody>
      </p:sp>
      <p:pic>
        <p:nvPicPr>
          <p:cNvPr id="56324" name="Picture 6" descr="soviet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3463" y="1600200"/>
            <a:ext cx="3001962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 bwMode="auto">
          <a:xfrm>
            <a:off x="758825" y="152400"/>
            <a:ext cx="7658100" cy="56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latin typeface="Helvetica" pitchFamily="34" charset="0"/>
                <a:cs typeface="Helvetica" pitchFamily="34" charset="0"/>
              </a:rPr>
              <a:t>PRIOR KNOWLEDGE:</a:t>
            </a:r>
            <a:br>
              <a:rPr lang="en-US" altLang="en-US" smtClean="0">
                <a:latin typeface="Helvetica" pitchFamily="34" charset="0"/>
                <a:cs typeface="Helvetica" pitchFamily="34" charset="0"/>
              </a:rPr>
            </a:br>
            <a:r>
              <a:rPr lang="en-US" altLang="en-US" smtClean="0">
                <a:latin typeface="Helvetica" pitchFamily="34" charset="0"/>
                <a:cs typeface="Helvetica" pitchFamily="34" charset="0"/>
              </a:rPr>
              <a:t>The Iron Curtain</a:t>
            </a:r>
          </a:p>
        </p:txBody>
      </p:sp>
      <p:sp>
        <p:nvSpPr>
          <p:cNvPr id="12290" name="TextBox 5"/>
          <p:cNvSpPr txBox="1">
            <a:spLocks noChangeArrowheads="1"/>
          </p:cNvSpPr>
          <p:nvPr/>
        </p:nvSpPr>
        <p:spPr bwMode="auto">
          <a:xfrm>
            <a:off x="981075" y="5449888"/>
            <a:ext cx="360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>
              <a:defRPr/>
            </a:pPr>
            <a:r>
              <a:rPr lang="en-US" altLang="en-US" sz="2000" smtClean="0">
                <a:solidFill>
                  <a:prstClr val="black"/>
                </a:solidFill>
                <a:latin typeface="Helvetica" pitchFamily="2" charset="0"/>
                <a:cs typeface="+mn-cs"/>
              </a:rPr>
              <a:t>Winston Churchill gave the Iron Curtain speech in 1946</a:t>
            </a:r>
          </a:p>
        </p:txBody>
      </p:sp>
      <p:sp>
        <p:nvSpPr>
          <p:cNvPr id="12291" name="TextBox 6"/>
          <p:cNvSpPr txBox="1">
            <a:spLocks noChangeArrowheads="1"/>
          </p:cNvSpPr>
          <p:nvPr/>
        </p:nvSpPr>
        <p:spPr bwMode="auto">
          <a:xfrm>
            <a:off x="5291138" y="5480050"/>
            <a:ext cx="2628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>
              <a:defRPr/>
            </a:pPr>
            <a:r>
              <a:rPr lang="en-US" altLang="en-US" sz="2000" smtClean="0">
                <a:solidFill>
                  <a:prstClr val="black"/>
                </a:solidFill>
                <a:latin typeface="Helvetica" pitchFamily="2" charset="0"/>
                <a:cs typeface="+mn-cs"/>
              </a:rPr>
              <a:t>Map of the Iron Curtain</a:t>
            </a:r>
          </a:p>
        </p:txBody>
      </p:sp>
      <p:pic>
        <p:nvPicPr>
          <p:cNvPr id="8" name="Picture 4" descr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5840" y="1868850"/>
            <a:ext cx="35814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6" descr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0900" y="1472617"/>
            <a:ext cx="2719665" cy="3807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THE TRUMAN DOCTRINE</a:t>
            </a:r>
          </a:p>
        </p:txBody>
      </p:sp>
      <p:sp>
        <p:nvSpPr>
          <p:cNvPr id="5837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4953000" cy="47101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b="1" smtClean="0"/>
              <a:t>The American policy of “containment” soon expanded into a policy known as the </a:t>
            </a:r>
            <a:r>
              <a:rPr lang="en-US" altLang="en-US" sz="2400" b="1" smtClean="0">
                <a:solidFill>
                  <a:srgbClr val="3333CC"/>
                </a:solidFill>
              </a:rPr>
              <a:t>“Truman Doctrine”</a:t>
            </a:r>
          </a:p>
          <a:p>
            <a:pPr>
              <a:lnSpc>
                <a:spcPct val="80000"/>
              </a:lnSpc>
            </a:pPr>
            <a:r>
              <a:rPr lang="en-US" altLang="en-US" sz="2400" b="1" smtClean="0"/>
              <a:t>This doctrine, first used in </a:t>
            </a:r>
            <a:r>
              <a:rPr lang="en-US" altLang="en-US" sz="2400" b="1" smtClean="0">
                <a:solidFill>
                  <a:srgbClr val="009900"/>
                </a:solidFill>
              </a:rPr>
              <a:t>Greece and Turkey</a:t>
            </a:r>
            <a:r>
              <a:rPr lang="en-US" altLang="en-US" sz="2400" b="1" smtClean="0"/>
              <a:t> in the late 1940s, vowed to provide aid (money &amp; military supplies) to support “free peoples who are resisting outside pressures”</a:t>
            </a:r>
          </a:p>
          <a:p>
            <a:pPr>
              <a:lnSpc>
                <a:spcPct val="80000"/>
              </a:lnSpc>
            </a:pPr>
            <a:r>
              <a:rPr lang="en-US" altLang="en-US" sz="2400" b="1" smtClean="0"/>
              <a:t>By 1950, the U.S. had given </a:t>
            </a:r>
            <a:r>
              <a:rPr lang="en-US" altLang="en-US" sz="2400" b="1" smtClean="0">
                <a:solidFill>
                  <a:srgbClr val="009900"/>
                </a:solidFill>
              </a:rPr>
              <a:t>$400</a:t>
            </a:r>
            <a:r>
              <a:rPr lang="en-US" altLang="en-US" sz="2400" b="1" smtClean="0"/>
              <a:t> million in aid to Greece and Turkey</a:t>
            </a:r>
          </a:p>
          <a:p>
            <a:pPr>
              <a:lnSpc>
                <a:spcPct val="80000"/>
              </a:lnSpc>
            </a:pPr>
            <a:endParaRPr lang="en-US" altLang="en-US" sz="2400" smtClean="0"/>
          </a:p>
        </p:txBody>
      </p:sp>
      <p:pic>
        <p:nvPicPr>
          <p:cNvPr id="58372" name="Picture 6" descr="truman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2286000"/>
            <a:ext cx="3400425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73" name="Picture 9" descr="tdoc10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1066800"/>
            <a:ext cx="180975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 bwMode="auto">
          <a:xfrm>
            <a:off x="701675" y="554038"/>
            <a:ext cx="7658100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latin typeface="Helvetica" pitchFamily="34" charset="0"/>
                <a:cs typeface="Helvetica" pitchFamily="34" charset="0"/>
              </a:rPr>
              <a:t>The Truman Doctrine, 1947</a:t>
            </a:r>
          </a:p>
        </p:txBody>
      </p:sp>
      <p:pic>
        <p:nvPicPr>
          <p:cNvPr id="10" name="Picture 7" descr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5200" y="1467391"/>
            <a:ext cx="4748372" cy="3929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2733675" y="5570538"/>
            <a:ext cx="3870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>
              <a:defRPr/>
            </a:pPr>
            <a:r>
              <a:rPr lang="en-US" altLang="en-US" smtClean="0">
                <a:solidFill>
                  <a:prstClr val="black"/>
                </a:solidFill>
                <a:latin typeface="Helvetica" pitchFamily="2" charset="0"/>
                <a:cs typeface="+mn-cs"/>
              </a:rPr>
              <a:t>President Truman outlined the Truman Doctrine to a joint session of Congress in March of 1947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The Truman Doctrine prevented the spread of communism by …</a:t>
            </a:r>
          </a:p>
        </p:txBody>
      </p:sp>
      <p:sp>
        <p:nvSpPr>
          <p:cNvPr id="6041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Structured Academic 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838200"/>
            <a:ext cx="7772400" cy="1143000"/>
          </a:xfrm>
        </p:spPr>
        <p:txBody>
          <a:bodyPr/>
          <a:lstStyle/>
          <a:p>
            <a:r>
              <a:rPr lang="en-US" altLang="en-US" b="1" smtClean="0"/>
              <a:t>THE MARSHALL PLAN</a:t>
            </a:r>
          </a:p>
        </p:txBody>
      </p:sp>
      <p:sp>
        <p:nvSpPr>
          <p:cNvPr id="6144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981200"/>
            <a:ext cx="50292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b="1" smtClean="0"/>
              <a:t>Post-war Europe was devastated </a:t>
            </a:r>
            <a:r>
              <a:rPr lang="en-US" altLang="en-US" sz="2400" b="1" smtClean="0">
                <a:solidFill>
                  <a:srgbClr val="009900"/>
                </a:solidFill>
              </a:rPr>
              <a:t>economically</a:t>
            </a:r>
          </a:p>
          <a:p>
            <a:pPr>
              <a:lnSpc>
                <a:spcPct val="80000"/>
              </a:lnSpc>
            </a:pPr>
            <a:r>
              <a:rPr lang="en-US" altLang="en-US" sz="2400" b="1" smtClean="0"/>
              <a:t>In June 1947, Secretary of State George Marshall proposed a U.S. </a:t>
            </a:r>
            <a:r>
              <a:rPr lang="en-US" altLang="en-US" sz="2400" b="1" smtClean="0">
                <a:solidFill>
                  <a:srgbClr val="009900"/>
                </a:solidFill>
              </a:rPr>
              <a:t>aid package</a:t>
            </a:r>
            <a:r>
              <a:rPr lang="en-US" altLang="en-US" sz="2400" b="1" smtClean="0"/>
              <a:t> to European nations</a:t>
            </a:r>
          </a:p>
          <a:p>
            <a:pPr>
              <a:lnSpc>
                <a:spcPct val="80000"/>
              </a:lnSpc>
            </a:pPr>
            <a:r>
              <a:rPr lang="en-US" altLang="en-US" sz="2400" b="1" smtClean="0"/>
              <a:t>Western Europe accepted the help, while Eastern Europe (Stalin) </a:t>
            </a:r>
            <a:r>
              <a:rPr lang="en-US" altLang="en-US" sz="2400" b="1" smtClean="0">
                <a:solidFill>
                  <a:srgbClr val="FF0000"/>
                </a:solidFill>
              </a:rPr>
              <a:t>rejected </a:t>
            </a:r>
            <a:r>
              <a:rPr lang="en-US" altLang="en-US" sz="2400" b="1" smtClean="0"/>
              <a:t>the aid </a:t>
            </a:r>
          </a:p>
          <a:p>
            <a:pPr>
              <a:lnSpc>
                <a:spcPct val="80000"/>
              </a:lnSpc>
            </a:pPr>
            <a:r>
              <a:rPr lang="en-US" altLang="en-US" sz="2400" b="1" smtClean="0"/>
              <a:t> Over the next four years </a:t>
            </a:r>
            <a:r>
              <a:rPr lang="en-US" altLang="en-US" sz="2400" b="1" smtClean="0">
                <a:solidFill>
                  <a:srgbClr val="009900"/>
                </a:solidFill>
              </a:rPr>
              <a:t>16</a:t>
            </a:r>
            <a:r>
              <a:rPr lang="en-US" altLang="en-US" sz="2400" b="1" smtClean="0"/>
              <a:t> European countries received </a:t>
            </a:r>
            <a:r>
              <a:rPr lang="en-US" altLang="en-US" sz="2400" b="1" smtClean="0">
                <a:solidFill>
                  <a:srgbClr val="009900"/>
                </a:solidFill>
              </a:rPr>
              <a:t>$13</a:t>
            </a:r>
            <a:r>
              <a:rPr lang="en-US" altLang="en-US" sz="2400" b="1" smtClean="0"/>
              <a:t> billion in U.S. aid </a:t>
            </a:r>
          </a:p>
          <a:p>
            <a:pPr>
              <a:lnSpc>
                <a:spcPct val="80000"/>
              </a:lnSpc>
            </a:pPr>
            <a:r>
              <a:rPr lang="en-US" altLang="en-US" sz="2400" b="1" smtClean="0"/>
              <a:t>By 1952 Western Europe’s economy was </a:t>
            </a:r>
            <a:r>
              <a:rPr lang="en-US" altLang="en-US" sz="2400" b="1" smtClean="0">
                <a:solidFill>
                  <a:srgbClr val="009900"/>
                </a:solidFill>
              </a:rPr>
              <a:t>flourishing</a:t>
            </a:r>
          </a:p>
        </p:txBody>
      </p:sp>
      <p:pic>
        <p:nvPicPr>
          <p:cNvPr id="61444" name="Picture 6" descr="marshall%20plan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905000"/>
            <a:ext cx="3151188" cy="396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0" y="5942013"/>
            <a:ext cx="38100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  <a:buFontTx/>
              <a:buNone/>
              <a:defRPr/>
            </a:pPr>
            <a:r>
              <a:rPr lang="en-US" altLang="en-US" sz="1800" b="1" smtClean="0">
                <a:solidFill>
                  <a:srgbClr val="CC6600"/>
                </a:solidFill>
                <a:cs typeface="+mn-cs"/>
              </a:rPr>
              <a:t>The Marshall Plan helped Western Europe recover economically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 bwMode="auto">
          <a:xfrm>
            <a:off x="701675" y="554038"/>
            <a:ext cx="7658100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latin typeface="Helvetica" pitchFamily="34" charset="0"/>
                <a:cs typeface="Helvetica" pitchFamily="34" charset="0"/>
              </a:rPr>
              <a:t>The Marshall Plan, 1947</a:t>
            </a:r>
          </a:p>
        </p:txBody>
      </p:sp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1123950" y="5645150"/>
            <a:ext cx="25019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>
              <a:defRPr/>
            </a:pPr>
            <a:r>
              <a:rPr lang="en-US" altLang="en-US" sz="1600" smtClean="0">
                <a:solidFill>
                  <a:prstClr val="black"/>
                </a:solidFill>
                <a:latin typeface="Helvetica" pitchFamily="2" charset="0"/>
                <a:cs typeface="+mn-cs"/>
              </a:rPr>
              <a:t>A map showing how the plan’s $20B was distributed by country</a:t>
            </a:r>
          </a:p>
        </p:txBody>
      </p:sp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5238750" y="5478463"/>
            <a:ext cx="26289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>
              <a:defRPr/>
            </a:pPr>
            <a:r>
              <a:rPr lang="en-US" altLang="en-US" sz="1600" smtClean="0">
                <a:solidFill>
                  <a:prstClr val="black"/>
                </a:solidFill>
                <a:latin typeface="Helvetica" pitchFamily="2" charset="0"/>
                <a:cs typeface="+mn-cs"/>
              </a:rPr>
              <a:t>Photo shows a delivery of wheat from the U.S. being unloaded in Rotterdam, Netherlands</a:t>
            </a:r>
          </a:p>
        </p:txBody>
      </p:sp>
      <p:pic>
        <p:nvPicPr>
          <p:cNvPr id="8" name="Picture 6" descr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773" y="1631337"/>
            <a:ext cx="3477424" cy="3815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 descr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86"/>
          <a:stretch/>
        </p:blipFill>
        <p:spPr bwMode="auto">
          <a:xfrm>
            <a:off x="4407118" y="1631337"/>
            <a:ext cx="3952022" cy="3482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1B3753"/>
        </a:dk1>
        <a:lt1>
          <a:srgbClr val="FFFFFF"/>
        </a:lt1>
        <a:dk2>
          <a:srgbClr val="009999"/>
        </a:dk2>
        <a:lt2>
          <a:srgbClr val="FFF385"/>
        </a:lt2>
        <a:accent1>
          <a:srgbClr val="9AE6C0"/>
        </a:accent1>
        <a:accent2>
          <a:srgbClr val="0099CC"/>
        </a:accent2>
        <a:accent3>
          <a:srgbClr val="AACACA"/>
        </a:accent3>
        <a:accent4>
          <a:srgbClr val="DADADA"/>
        </a:accent4>
        <a:accent5>
          <a:srgbClr val="CAF0DC"/>
        </a:accent5>
        <a:accent6>
          <a:srgbClr val="008AB9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9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1B3753"/>
        </a:dk1>
        <a:lt1>
          <a:srgbClr val="FFFFFF"/>
        </a:lt1>
        <a:dk2>
          <a:srgbClr val="009999"/>
        </a:dk2>
        <a:lt2>
          <a:srgbClr val="FFF385"/>
        </a:lt2>
        <a:accent1>
          <a:srgbClr val="9AE6C0"/>
        </a:accent1>
        <a:accent2>
          <a:srgbClr val="0099CC"/>
        </a:accent2>
        <a:accent3>
          <a:srgbClr val="AACACA"/>
        </a:accent3>
        <a:accent4>
          <a:srgbClr val="DADADA"/>
        </a:accent4>
        <a:accent5>
          <a:srgbClr val="CAF0DC"/>
        </a:accent5>
        <a:accent6>
          <a:srgbClr val="008AB9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9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ransition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5928</TotalTime>
  <Words>385</Words>
  <Application>Microsoft Office PowerPoint</Application>
  <PresentationFormat>On-screen Show (4:3)</PresentationFormat>
  <Paragraphs>52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Calibri</vt:lpstr>
      <vt:lpstr>Times New Roman</vt:lpstr>
      <vt:lpstr>Tahoma</vt:lpstr>
      <vt:lpstr>ＭＳ Ｐゴシック</vt:lpstr>
      <vt:lpstr>Lucida Sans</vt:lpstr>
      <vt:lpstr>Times</vt:lpstr>
      <vt:lpstr>Helvetica</vt:lpstr>
      <vt:lpstr>15_TP030004031</vt:lpstr>
      <vt:lpstr>GLOBAL</vt:lpstr>
      <vt:lpstr>1_GLOBAL</vt:lpstr>
      <vt:lpstr>Title Slide</vt:lpstr>
      <vt:lpstr>Basic Slide</vt:lpstr>
      <vt:lpstr>Transition Slide</vt:lpstr>
      <vt:lpstr>Monday March 30, 2015 Mr. Goblirsch – U.S. History</vt:lpstr>
      <vt:lpstr>COLD WAR CONFLICTS</vt:lpstr>
      <vt:lpstr> PRIOR KNOWLEDGE: CONTAINMENT POLICY</vt:lpstr>
      <vt:lpstr>PRIOR KNOWLEDGE: The Iron Curtain</vt:lpstr>
      <vt:lpstr>THE TRUMAN DOCTRINE</vt:lpstr>
      <vt:lpstr>The Truman Doctrine, 1947</vt:lpstr>
      <vt:lpstr>Structured Academic Discussion</vt:lpstr>
      <vt:lpstr>THE MARSHALL PLAN</vt:lpstr>
      <vt:lpstr>The Marshall Plan, 1947</vt:lpstr>
      <vt:lpstr>PowerPoint Presentation</vt:lpstr>
      <vt:lpstr>Structured Academic Discussion</vt:lpstr>
      <vt:lpstr>NATO Treaty, 1949. Warsaw Pact, 1955.</vt:lpstr>
      <vt:lpstr>PowerPoint Presentation</vt:lpstr>
    </vt:vector>
  </TitlesOfParts>
  <Company>Manteca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 October 23, 2013 U.S. History – Mr. Goblirsch</dc:title>
  <dc:creator>Windows User</dc:creator>
  <cp:lastModifiedBy>cgoblirsch</cp:lastModifiedBy>
  <cp:revision>208</cp:revision>
  <cp:lastPrinted>2015-03-16T15:53:36Z</cp:lastPrinted>
  <dcterms:created xsi:type="dcterms:W3CDTF">2013-10-22T21:15:14Z</dcterms:created>
  <dcterms:modified xsi:type="dcterms:W3CDTF">2015-04-02T16:58:35Z</dcterms:modified>
</cp:coreProperties>
</file>