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5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6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78" r:id="rId1"/>
    <p:sldMasterId id="2147489789" r:id="rId2"/>
    <p:sldMasterId id="2147489791" r:id="rId3"/>
    <p:sldMasterId id="2147489794" r:id="rId4"/>
    <p:sldMasterId id="2147489999" r:id="rId5"/>
    <p:sldMasterId id="2147490552" r:id="rId6"/>
    <p:sldMasterId id="2147490555" r:id="rId7"/>
  </p:sldMasterIdLst>
  <p:notesMasterIdLst>
    <p:notesMasterId r:id="rId17"/>
  </p:notesMasterIdLst>
  <p:handoutMasterIdLst>
    <p:handoutMasterId r:id="rId18"/>
  </p:handoutMasterIdLst>
  <p:sldIdLst>
    <p:sldId id="321" r:id="rId8"/>
    <p:sldId id="325" r:id="rId9"/>
    <p:sldId id="328" r:id="rId10"/>
    <p:sldId id="329" r:id="rId11"/>
    <p:sldId id="333" r:id="rId12"/>
    <p:sldId id="334" r:id="rId13"/>
    <p:sldId id="335" r:id="rId14"/>
    <p:sldId id="336" r:id="rId15"/>
    <p:sldId id="338" r:id="rId16"/>
  </p:sldIdLst>
  <p:sldSz cx="9144000" cy="6858000" type="screen4x3"/>
  <p:notesSz cx="9296400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4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7178" cy="350760"/>
          </a:xfrm>
          <a:prstGeom prst="rect">
            <a:avLst/>
          </a:prstGeom>
        </p:spPr>
        <p:txBody>
          <a:bodyPr vert="horz" lIns="91330" tIns="45665" rIns="91330" bIns="45665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7118" y="0"/>
            <a:ext cx="4027178" cy="350760"/>
          </a:xfrm>
          <a:prstGeom prst="rect">
            <a:avLst/>
          </a:prstGeom>
        </p:spPr>
        <p:txBody>
          <a:bodyPr vert="horz" lIns="91330" tIns="45665" rIns="91330" bIns="45665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897918E-00B5-4905-A927-91176E0F0DE2}" type="datetimeFigureOut">
              <a:rPr lang="en-US"/>
              <a:pPr>
                <a:defRPr/>
              </a:pPr>
              <a:t>5/21/2015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443"/>
            <a:ext cx="4027178" cy="350760"/>
          </a:xfrm>
          <a:prstGeom prst="rect">
            <a:avLst/>
          </a:prstGeom>
        </p:spPr>
        <p:txBody>
          <a:bodyPr vert="horz" lIns="91330" tIns="45665" rIns="91330" bIns="45665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7118" y="6658443"/>
            <a:ext cx="4027178" cy="350760"/>
          </a:xfrm>
          <a:prstGeom prst="rect">
            <a:avLst/>
          </a:prstGeom>
        </p:spPr>
        <p:txBody>
          <a:bodyPr vert="horz" lIns="91330" tIns="45665" rIns="91330" bIns="45665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CDEA6AB-4248-4480-8DC0-FCA8D2EE56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7426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014" y="0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EEDC471-D451-4B43-8AA3-EFF79CDEC276}" type="datetimeFigureOut">
              <a:rPr lang="en-US"/>
              <a:pPr>
                <a:defRPr/>
              </a:pPr>
              <a:t>5/21/2015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482" y="3330420"/>
            <a:ext cx="7435436" cy="31544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658443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014" y="6658443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87FD529-555B-454D-8DC3-FF678C9DA2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2436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1F6740ED-C395-4AB5-BD2E-18ACF17B0F51}" type="datetimeFigureOut">
              <a:rPr lang="en-US"/>
              <a:pPr>
                <a:defRPr/>
              </a:pPr>
              <a:t>5/21/2015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CA66ECCC-310D-4C63-A257-6EB567BF63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22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7E5F821D-ADD2-4D0D-A61D-14C52DD781B0}" type="datetimeFigureOut">
              <a:rPr lang="en-US"/>
              <a:pPr>
                <a:defRPr/>
              </a:pPr>
              <a:t>5/21/2015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2C90A77C-9F89-4662-B92B-9CE58B5A78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477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26132548-4F42-4419-A734-E94684DCAA2A}" type="datetimeFigureOut">
              <a:rPr lang="en-US"/>
              <a:pPr>
                <a:defRPr/>
              </a:pPr>
              <a:t>5/21/2015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2985EE24-2DB2-4C68-A830-92CB7C5C78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1774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993775" y="4205288"/>
            <a:ext cx="6921500" cy="0"/>
          </a:xfrm>
          <a:prstGeom prst="line">
            <a:avLst/>
          </a:prstGeom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904240" y="3436621"/>
            <a:ext cx="6502400" cy="7683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200" b="1">
                <a:solidFill>
                  <a:schemeClr val="bg1"/>
                </a:solidFill>
                <a:latin typeface="Helvetica"/>
                <a:cs typeface="Helvetica"/>
              </a:defRPr>
            </a:lvl1pPr>
            <a:lvl2pPr>
              <a:defRPr sz="3800" b="1">
                <a:latin typeface="Helvetica"/>
                <a:cs typeface="Helvetica"/>
              </a:defRPr>
            </a:lvl2pPr>
            <a:lvl3pPr>
              <a:defRPr sz="3800" b="1">
                <a:latin typeface="Helvetica"/>
                <a:cs typeface="Helvetica"/>
              </a:defRPr>
            </a:lvl3pPr>
            <a:lvl4pPr>
              <a:defRPr sz="3800" b="1">
                <a:latin typeface="Helvetica"/>
                <a:cs typeface="Helvetica"/>
              </a:defRPr>
            </a:lvl4pPr>
            <a:lvl5pPr>
              <a:defRPr sz="3800" b="1">
                <a:latin typeface="Helvetica"/>
                <a:cs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904240" y="4255771"/>
            <a:ext cx="6502400" cy="5397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1pPr>
            <a:lvl2pPr>
              <a:defRPr sz="3800" b="1">
                <a:latin typeface="Helvetica"/>
                <a:cs typeface="Helvetica"/>
              </a:defRPr>
            </a:lvl2pPr>
            <a:lvl3pPr>
              <a:defRPr sz="3800" b="1">
                <a:latin typeface="Helvetica"/>
                <a:cs typeface="Helvetica"/>
              </a:defRPr>
            </a:lvl3pPr>
            <a:lvl4pPr>
              <a:defRPr sz="3800" b="1">
                <a:latin typeface="Helvetica"/>
                <a:cs typeface="Helvetica"/>
              </a:defRPr>
            </a:lvl4pPr>
            <a:lvl5pPr>
              <a:defRPr sz="3800" b="1">
                <a:latin typeface="Helvetica"/>
                <a:cs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916940" y="4814571"/>
            <a:ext cx="6502400" cy="7175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>
                <a:solidFill>
                  <a:schemeClr val="bg1"/>
                </a:solidFill>
                <a:latin typeface="Helvetica"/>
                <a:cs typeface="Helvetica"/>
              </a:defRPr>
            </a:lvl1pPr>
            <a:lvl2pPr>
              <a:defRPr sz="3800" b="1">
                <a:latin typeface="Helvetica"/>
                <a:cs typeface="Helvetica"/>
              </a:defRPr>
            </a:lvl2pPr>
            <a:lvl3pPr>
              <a:defRPr sz="3800" b="1">
                <a:latin typeface="Helvetica"/>
                <a:cs typeface="Helvetica"/>
              </a:defRPr>
            </a:lvl3pPr>
            <a:lvl4pPr>
              <a:defRPr sz="3800" b="1">
                <a:latin typeface="Helvetica"/>
                <a:cs typeface="Helvetica"/>
              </a:defRPr>
            </a:lvl4pPr>
            <a:lvl5pPr>
              <a:defRPr sz="3800" b="1">
                <a:latin typeface="Helvetica"/>
                <a:cs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07099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765175" y="1308100"/>
            <a:ext cx="7429500" cy="0"/>
          </a:xfrm>
          <a:prstGeom prst="line">
            <a:avLst/>
          </a:prstGeom>
          <a:ln w="28575" cmpd="sng">
            <a:solidFill>
              <a:srgbClr val="7C042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Box 56"/>
          <p:cNvSpPr txBox="1">
            <a:spLocks noChangeArrowheads="1"/>
          </p:cNvSpPr>
          <p:nvPr userDrawn="1"/>
        </p:nvSpPr>
        <p:spPr bwMode="auto">
          <a:xfrm>
            <a:off x="7767639" y="6137276"/>
            <a:ext cx="838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 defTabSz="457200">
              <a:defRPr/>
            </a:pPr>
            <a:fld id="{3DE57136-2F4D-467F-B0B4-D3E31A9A4516}" type="slidenum">
              <a:rPr lang="en-US" altLang="en-US" sz="1200" smtClean="0">
                <a:solidFill>
                  <a:srgbClr val="000000"/>
                </a:solidFill>
                <a:latin typeface="Lucida Sans" pitchFamily="2" charset="0"/>
                <a:cs typeface="+mn-cs"/>
              </a:rPr>
              <a:pPr algn="r" defTabSz="457200">
                <a:defRPr/>
              </a:pPr>
              <a:t>‹#›</a:t>
            </a:fld>
            <a:endParaRPr lang="en-US" altLang="en-US" sz="2400" smtClean="0">
              <a:solidFill>
                <a:srgbClr val="000000"/>
              </a:solidFill>
              <a:latin typeface="Times" pitchFamily="2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042" y="554038"/>
            <a:ext cx="7658100" cy="563562"/>
          </a:xfrm>
          <a:prstGeom prst="rect">
            <a:avLst/>
          </a:prstGeom>
        </p:spPr>
        <p:txBody>
          <a:bodyPr/>
          <a:lstStyle>
            <a:lvl1pPr algn="l">
              <a:defRPr sz="3800" b="1" baseline="0"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940" y="1638303"/>
            <a:ext cx="6629400" cy="4013200"/>
          </a:xfrm>
          <a:prstGeom prst="rect">
            <a:avLst/>
          </a:prstGeom>
        </p:spPr>
        <p:txBody>
          <a:bodyPr/>
          <a:lstStyle>
            <a:lvl1pPr>
              <a:buClr>
                <a:srgbClr val="7C0423"/>
              </a:buClr>
              <a:defRPr sz="3200">
                <a:latin typeface="Helvetica"/>
                <a:cs typeface="Helvetica"/>
              </a:defRPr>
            </a:lvl1pPr>
            <a:lvl2pPr>
              <a:buClr>
                <a:srgbClr val="7C0423"/>
              </a:buClr>
              <a:defRPr>
                <a:latin typeface="Helvetica"/>
                <a:cs typeface="Helvetica"/>
              </a:defRPr>
            </a:lvl2pPr>
            <a:lvl3pPr>
              <a:buClr>
                <a:srgbClr val="7C0423"/>
              </a:buClr>
              <a:defRPr>
                <a:latin typeface="Helvetica"/>
                <a:cs typeface="Helvetica"/>
              </a:defRPr>
            </a:lvl3pPr>
            <a:lvl4pPr>
              <a:buClr>
                <a:srgbClr val="7C0423"/>
              </a:buClr>
              <a:defRPr>
                <a:latin typeface="Helvetica"/>
                <a:cs typeface="Helvetica"/>
              </a:defRPr>
            </a:lvl4pPr>
            <a:lvl5pPr>
              <a:buClr>
                <a:srgbClr val="7C0423"/>
              </a:buClr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7551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6"/>
          <p:cNvSpPr txBox="1">
            <a:spLocks noChangeArrowheads="1"/>
          </p:cNvSpPr>
          <p:nvPr userDrawn="1"/>
        </p:nvSpPr>
        <p:spPr bwMode="auto">
          <a:xfrm>
            <a:off x="7767639" y="6137276"/>
            <a:ext cx="838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 defTabSz="457200">
              <a:defRPr/>
            </a:pPr>
            <a:fld id="{BD68DDB4-6D20-49DA-A7C5-FC7458D7D35E}" type="slidenum">
              <a:rPr lang="en-US" altLang="en-US" sz="1200" smtClean="0">
                <a:solidFill>
                  <a:srgbClr val="000000"/>
                </a:solidFill>
                <a:latin typeface="Lucida Sans" pitchFamily="2" charset="0"/>
                <a:cs typeface="+mn-cs"/>
              </a:rPr>
              <a:pPr algn="r" defTabSz="457200">
                <a:defRPr/>
              </a:pPr>
              <a:t>‹#›</a:t>
            </a:fld>
            <a:endParaRPr lang="en-US" altLang="en-US" sz="2400" smtClean="0">
              <a:solidFill>
                <a:srgbClr val="000000"/>
              </a:solidFill>
              <a:latin typeface="Times" pitchFamily="2" charset="0"/>
              <a:cs typeface="+mn-cs"/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765175" y="1846263"/>
            <a:ext cx="7429500" cy="0"/>
          </a:xfrm>
          <a:prstGeom prst="line">
            <a:avLst/>
          </a:prstGeom>
          <a:ln w="28575" cmpd="sng">
            <a:solidFill>
              <a:srgbClr val="7C042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01042" y="539286"/>
            <a:ext cx="7658100" cy="1262062"/>
          </a:xfrm>
          <a:prstGeom prst="rect">
            <a:avLst/>
          </a:prstGeom>
        </p:spPr>
        <p:txBody>
          <a:bodyPr/>
          <a:lstStyle>
            <a:lvl1pPr algn="l">
              <a:defRPr sz="3800" b="1" baseline="0"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836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924243" y="3475845"/>
            <a:ext cx="7061200" cy="70961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4000" b="1" baseline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66635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765175" y="1308100"/>
            <a:ext cx="7429500" cy="0"/>
          </a:xfrm>
          <a:prstGeom prst="line">
            <a:avLst/>
          </a:prstGeom>
          <a:ln w="28575" cmpd="sng">
            <a:solidFill>
              <a:srgbClr val="7C042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Box 56"/>
          <p:cNvSpPr txBox="1">
            <a:spLocks noChangeArrowheads="1"/>
          </p:cNvSpPr>
          <p:nvPr userDrawn="1"/>
        </p:nvSpPr>
        <p:spPr bwMode="auto">
          <a:xfrm>
            <a:off x="7767639" y="6137276"/>
            <a:ext cx="838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 defTabSz="457200">
              <a:defRPr/>
            </a:pPr>
            <a:fld id="{55085E04-C808-48E3-907C-4ACAF96BB18E}" type="slidenum">
              <a:rPr lang="en-US" altLang="en-US" sz="1200" smtClean="0">
                <a:solidFill>
                  <a:srgbClr val="000000"/>
                </a:solidFill>
                <a:latin typeface="Lucida Sans" pitchFamily="2" charset="0"/>
              </a:rPr>
              <a:pPr algn="r" defTabSz="457200">
                <a:defRPr/>
              </a:pPr>
              <a:t>‹#›</a:t>
            </a:fld>
            <a:endParaRPr lang="en-US" altLang="en-US" sz="2400" smtClean="0">
              <a:solidFill>
                <a:srgbClr val="000000"/>
              </a:solidFill>
              <a:latin typeface="Times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042" y="554038"/>
            <a:ext cx="7658100" cy="563562"/>
          </a:xfrm>
          <a:prstGeom prst="rect">
            <a:avLst/>
          </a:prstGeom>
        </p:spPr>
        <p:txBody>
          <a:bodyPr/>
          <a:lstStyle>
            <a:lvl1pPr algn="l">
              <a:defRPr sz="3800" b="1" baseline="0"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940" y="1638303"/>
            <a:ext cx="6629400" cy="4013200"/>
          </a:xfrm>
          <a:prstGeom prst="rect">
            <a:avLst/>
          </a:prstGeom>
        </p:spPr>
        <p:txBody>
          <a:bodyPr/>
          <a:lstStyle>
            <a:lvl1pPr>
              <a:buClr>
                <a:srgbClr val="7C0423"/>
              </a:buClr>
              <a:defRPr sz="3200">
                <a:latin typeface="Helvetica"/>
                <a:cs typeface="Helvetica"/>
              </a:defRPr>
            </a:lvl1pPr>
            <a:lvl2pPr>
              <a:buClr>
                <a:srgbClr val="7C0423"/>
              </a:buClr>
              <a:defRPr>
                <a:latin typeface="Helvetica"/>
                <a:cs typeface="Helvetica"/>
              </a:defRPr>
            </a:lvl2pPr>
            <a:lvl3pPr>
              <a:buClr>
                <a:srgbClr val="7C0423"/>
              </a:buClr>
              <a:defRPr>
                <a:latin typeface="Helvetica"/>
                <a:cs typeface="Helvetica"/>
              </a:defRPr>
            </a:lvl3pPr>
            <a:lvl4pPr>
              <a:buClr>
                <a:srgbClr val="7C0423"/>
              </a:buClr>
              <a:defRPr>
                <a:latin typeface="Helvetica"/>
                <a:cs typeface="Helvetica"/>
              </a:defRPr>
            </a:lvl4pPr>
            <a:lvl5pPr>
              <a:buClr>
                <a:srgbClr val="7C0423"/>
              </a:buClr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0185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6"/>
          <p:cNvSpPr txBox="1">
            <a:spLocks noChangeArrowheads="1"/>
          </p:cNvSpPr>
          <p:nvPr userDrawn="1"/>
        </p:nvSpPr>
        <p:spPr bwMode="auto">
          <a:xfrm>
            <a:off x="7767639" y="6137276"/>
            <a:ext cx="838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 defTabSz="457200">
              <a:defRPr/>
            </a:pPr>
            <a:fld id="{4FAC07A0-805E-40A2-8BB8-0D2F31D40A7D}" type="slidenum">
              <a:rPr lang="en-US" altLang="en-US" sz="1200" smtClean="0">
                <a:solidFill>
                  <a:srgbClr val="000000"/>
                </a:solidFill>
                <a:latin typeface="Lucida Sans" pitchFamily="2" charset="0"/>
              </a:rPr>
              <a:pPr algn="r" defTabSz="457200">
                <a:defRPr/>
              </a:pPr>
              <a:t>‹#›</a:t>
            </a:fld>
            <a:endParaRPr lang="en-US" altLang="en-US" sz="2400" smtClean="0">
              <a:solidFill>
                <a:srgbClr val="000000"/>
              </a:solidFill>
              <a:latin typeface="Times" pitchFamily="2" charset="0"/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765175" y="1846263"/>
            <a:ext cx="7429500" cy="0"/>
          </a:xfrm>
          <a:prstGeom prst="line">
            <a:avLst/>
          </a:prstGeom>
          <a:ln w="28575" cmpd="sng">
            <a:solidFill>
              <a:srgbClr val="7C042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01042" y="539286"/>
            <a:ext cx="7658100" cy="1262062"/>
          </a:xfrm>
          <a:prstGeom prst="rect">
            <a:avLst/>
          </a:prstGeom>
        </p:spPr>
        <p:txBody>
          <a:bodyPr/>
          <a:lstStyle>
            <a:lvl1pPr algn="l">
              <a:defRPr sz="3800" b="1" baseline="0"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329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764118" y="1308497"/>
            <a:ext cx="7429500" cy="0"/>
          </a:xfrm>
          <a:prstGeom prst="line">
            <a:avLst/>
          </a:prstGeom>
          <a:ln w="28575" cmpd="sng">
            <a:solidFill>
              <a:srgbClr val="7C042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Box 56"/>
          <p:cNvSpPr txBox="1">
            <a:spLocks noChangeArrowheads="1"/>
          </p:cNvSpPr>
          <p:nvPr userDrawn="1"/>
        </p:nvSpPr>
        <p:spPr bwMode="auto">
          <a:xfrm>
            <a:off x="7768167" y="6136482"/>
            <a:ext cx="838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defTabSz="457200"/>
            <a:fld id="{AFE0B64A-157B-4F33-A60C-14DFC801C9B7}" type="slidenum">
              <a:rPr lang="en-US" altLang="en-US" sz="1200" smtClean="0">
                <a:solidFill>
                  <a:srgbClr val="000000"/>
                </a:solidFill>
                <a:latin typeface="Lucida Sans" pitchFamily="34" charset="0"/>
                <a:cs typeface="+mn-cs"/>
              </a:rPr>
              <a:pPr algn="r" defTabSz="457200"/>
              <a:t>‹#›</a:t>
            </a:fld>
            <a:endParaRPr lang="en-US" altLang="en-US" sz="2400" smtClean="0">
              <a:solidFill>
                <a:srgbClr val="000000"/>
              </a:solidFill>
              <a:latin typeface="Times" pitchFamily="2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041" y="554038"/>
            <a:ext cx="7658100" cy="563562"/>
          </a:xfrm>
          <a:prstGeom prst="rect">
            <a:avLst/>
          </a:prstGeom>
        </p:spPr>
        <p:txBody>
          <a:bodyPr/>
          <a:lstStyle>
            <a:lvl1pPr algn="l">
              <a:defRPr sz="3800" b="1" baseline="0"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940" y="1638303"/>
            <a:ext cx="6629400" cy="4013200"/>
          </a:xfrm>
          <a:prstGeom prst="rect">
            <a:avLst/>
          </a:prstGeom>
        </p:spPr>
        <p:txBody>
          <a:bodyPr/>
          <a:lstStyle>
            <a:lvl1pPr>
              <a:buClr>
                <a:srgbClr val="7C0423"/>
              </a:buClr>
              <a:defRPr sz="3200">
                <a:latin typeface="Helvetica"/>
                <a:cs typeface="Helvetica"/>
              </a:defRPr>
            </a:lvl1pPr>
            <a:lvl2pPr>
              <a:buClr>
                <a:srgbClr val="7C0423"/>
              </a:buClr>
              <a:defRPr>
                <a:latin typeface="Helvetica"/>
                <a:cs typeface="Helvetica"/>
              </a:defRPr>
            </a:lvl2pPr>
            <a:lvl3pPr>
              <a:buClr>
                <a:srgbClr val="7C0423"/>
              </a:buClr>
              <a:defRPr>
                <a:latin typeface="Helvetica"/>
                <a:cs typeface="Helvetica"/>
              </a:defRPr>
            </a:lvl3pPr>
            <a:lvl4pPr>
              <a:buClr>
                <a:srgbClr val="7C0423"/>
              </a:buClr>
              <a:defRPr>
                <a:latin typeface="Helvetica"/>
                <a:cs typeface="Helvetica"/>
              </a:defRPr>
            </a:lvl4pPr>
            <a:lvl5pPr>
              <a:buClr>
                <a:srgbClr val="7C0423"/>
              </a:buClr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6342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6"/>
          <p:cNvSpPr txBox="1">
            <a:spLocks noChangeArrowheads="1"/>
          </p:cNvSpPr>
          <p:nvPr userDrawn="1"/>
        </p:nvSpPr>
        <p:spPr bwMode="auto">
          <a:xfrm>
            <a:off x="7768167" y="6136482"/>
            <a:ext cx="838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defTabSz="457200"/>
            <a:fld id="{2D1D21AB-E9BD-4985-90A0-D1537A6E7E1B}" type="slidenum">
              <a:rPr lang="en-US" altLang="en-US" sz="1200" smtClean="0">
                <a:solidFill>
                  <a:srgbClr val="000000"/>
                </a:solidFill>
                <a:latin typeface="Lucida Sans" pitchFamily="34" charset="0"/>
                <a:cs typeface="+mn-cs"/>
              </a:rPr>
              <a:pPr algn="r" defTabSz="457200"/>
              <a:t>‹#›</a:t>
            </a:fld>
            <a:endParaRPr lang="en-US" altLang="en-US" sz="2400" smtClean="0">
              <a:solidFill>
                <a:srgbClr val="000000"/>
              </a:solidFill>
              <a:latin typeface="Times" pitchFamily="2" charset="0"/>
              <a:cs typeface="+mn-cs"/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764118" y="1846660"/>
            <a:ext cx="7429500" cy="0"/>
          </a:xfrm>
          <a:prstGeom prst="line">
            <a:avLst/>
          </a:prstGeom>
          <a:ln w="28575" cmpd="sng">
            <a:solidFill>
              <a:srgbClr val="7C042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01041" y="539286"/>
            <a:ext cx="7658100" cy="1262062"/>
          </a:xfrm>
          <a:prstGeom prst="rect">
            <a:avLst/>
          </a:prstGeom>
        </p:spPr>
        <p:txBody>
          <a:bodyPr/>
          <a:lstStyle>
            <a:lvl1pPr algn="l">
              <a:defRPr sz="3800" b="1" baseline="0"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560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8D0CB43F-BED1-4194-8F91-14EE7A455B80}" type="datetimeFigureOut">
              <a:rPr lang="en-US"/>
              <a:pPr>
                <a:defRPr/>
              </a:pPr>
              <a:t>5/21/2015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E5F98E17-E1F6-4DD2-A46F-2D8EAB6905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4578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3200400"/>
            <a:ext cx="7086600" cy="1371600"/>
          </a:xfrm>
        </p:spPr>
        <p:txBody>
          <a:bodyPr/>
          <a:lstStyle>
            <a:lvl1pPr>
              <a:lnSpc>
                <a:spcPct val="80000"/>
              </a:lnSpc>
              <a:defRPr sz="56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90800" y="4876800"/>
            <a:ext cx="5410200" cy="1066800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28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366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62200" y="6248400"/>
            <a:ext cx="4343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366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3B42E0-0594-4CC4-8869-57C3204D6A20}" type="slidenum">
              <a:rPr lang="en-US">
                <a:solidFill>
                  <a:srgbClr val="3366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023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366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366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CA91EF-B30A-4A2E-A76D-BE92879BA3A5}" type="slidenum">
              <a:rPr lang="en-US">
                <a:solidFill>
                  <a:srgbClr val="3366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096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366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366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67A27D-D856-4A6A-8CDB-8D97B5D59613}" type="slidenum">
              <a:rPr lang="en-US">
                <a:solidFill>
                  <a:srgbClr val="3366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1615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366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366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2F0D6-2170-436F-B671-3AE50B76792A}" type="slidenum">
              <a:rPr lang="en-US">
                <a:solidFill>
                  <a:srgbClr val="3366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4317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366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366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715150-2AA0-4785-B94F-4081D0E9A521}" type="slidenum">
              <a:rPr lang="en-US">
                <a:solidFill>
                  <a:srgbClr val="3366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7227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366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366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403BF-1C14-4839-8AFC-91508C939E59}" type="slidenum">
              <a:rPr lang="en-US">
                <a:solidFill>
                  <a:srgbClr val="3366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317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366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366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9F5482-0281-4287-8B77-EF42BB62222A}" type="slidenum">
              <a:rPr lang="en-US">
                <a:solidFill>
                  <a:srgbClr val="3366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6319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366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366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0A61CC-C26A-425B-821D-C6917C71B974}" type="slidenum">
              <a:rPr lang="en-US">
                <a:solidFill>
                  <a:srgbClr val="3366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1710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366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366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B35B57-8CAE-4E98-8281-56B5E4D42239}" type="slidenum">
              <a:rPr lang="en-US">
                <a:solidFill>
                  <a:srgbClr val="3366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4314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366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366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05EA7-55AF-42DA-B9C3-8D91144FAD5A}" type="slidenum">
              <a:rPr lang="en-US">
                <a:solidFill>
                  <a:srgbClr val="3366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305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AE277281-9B79-4B5D-8D34-5B295CE982A8}" type="datetimeFigureOut">
              <a:rPr lang="en-US"/>
              <a:pPr>
                <a:defRPr/>
              </a:pPr>
              <a:t>5/21/2015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3379B2FC-FB21-4FCC-8287-1DC575DB10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8896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181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366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366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58F903-5200-4751-A76A-5701EDE84B41}" type="slidenum">
              <a:rPr lang="en-US">
                <a:solidFill>
                  <a:srgbClr val="3366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6491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764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366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366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40C62E-8355-4675-B149-A12392602E47}" type="slidenum">
              <a:rPr lang="en-US">
                <a:solidFill>
                  <a:srgbClr val="3366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21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56F4D739-361C-44FF-946F-5AAF8EB9352A}" type="datetimeFigureOut">
              <a:rPr lang="en-US"/>
              <a:pPr>
                <a:defRPr/>
              </a:pPr>
              <a:t>5/21/2015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B0F050A2-D5EB-40B6-89E8-A0CF8EDA9A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494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219A5EC8-865F-4C91-937A-79970CCBCDD0}" type="datetimeFigureOut">
              <a:rPr lang="en-US"/>
              <a:pPr>
                <a:defRPr/>
              </a:pPr>
              <a:t>5/21/2015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D17C9652-8F26-4875-BA74-71A43FF8FD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7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5CFE9CB3-50AF-4CB7-8A37-50671C10A81B}" type="datetimeFigureOut">
              <a:rPr lang="en-US"/>
              <a:pPr>
                <a:defRPr/>
              </a:pPr>
              <a:t>5/21/2015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8BBA350F-03F1-4DEB-91E1-EF8E976F6D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61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9367B97D-F86A-433F-8616-ACB523A12B7D}" type="datetimeFigureOut">
              <a:rPr lang="en-US"/>
              <a:pPr>
                <a:defRPr/>
              </a:pPr>
              <a:t>5/21/2015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ADC22AB8-4BAC-44BB-8954-5D0A675A7E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105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B8DB94B8-8E6E-403E-8541-FB3CC3C7B7F1}" type="datetimeFigureOut">
              <a:rPr lang="en-US"/>
              <a:pPr>
                <a:defRPr/>
              </a:pPr>
              <a:t>5/21/2015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FE2C9A8A-EF94-4ABE-B0FF-11E6063680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884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70A3E3B5-78FB-45C8-88EC-B18279D8AA17}" type="datetimeFigureOut">
              <a:rPr lang="en-US"/>
              <a:pPr>
                <a:defRPr/>
              </a:pPr>
              <a:t>5/21/2015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857E5CEB-5483-4749-9973-9E298B1DF1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207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9144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56C02DA-C204-4E43-8FE9-2F7B21F61BB9}" type="datetimeFigureOut">
              <a:rPr lang="en-US"/>
              <a:pPr>
                <a:defRPr/>
              </a:pPr>
              <a:t>5/21/2015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9144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9144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98DB065-CD11-4B6E-BC43-641CFE31D1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485" r:id="rId1"/>
    <p:sldLayoutId id="2147490486" r:id="rId2"/>
    <p:sldLayoutId id="2147490487" r:id="rId3"/>
    <p:sldLayoutId id="2147490488" r:id="rId4"/>
    <p:sldLayoutId id="2147490489" r:id="rId5"/>
    <p:sldLayoutId id="2147490490" r:id="rId6"/>
    <p:sldLayoutId id="2147490491" r:id="rId7"/>
    <p:sldLayoutId id="2147490492" r:id="rId8"/>
    <p:sldLayoutId id="2147490493" r:id="rId9"/>
    <p:sldLayoutId id="2147490494" r:id="rId10"/>
    <p:sldLayoutId id="21474904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LH_Title_v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0496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 descr="RLH_Standard_v2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0497" r:id="rId1"/>
    <p:sldLayoutId id="2147490498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7900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RLH_Transition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0484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 descr="RLH_Standard_v2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0499" r:id="rId1"/>
    <p:sldLayoutId id="214749050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 descr="RLH_Standard_v2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267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553" r:id="rId1"/>
    <p:sldLayoutId id="2147490554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667000" y="59436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pPr>
              <a:defRPr/>
            </a:pPr>
            <a:endParaRPr lang="en-US">
              <a:solidFill>
                <a:srgbClr val="3366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14800" y="5943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pPr>
              <a:defRPr/>
            </a:pPr>
            <a:endParaRPr lang="en-US">
              <a:solidFill>
                <a:srgbClr val="3366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59436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fld id="{17DAFE16-6DDA-4BEF-A51A-E8D3DACF3E1A}" type="slidenum">
              <a:rPr lang="en-US">
                <a:solidFill>
                  <a:srgbClr val="336600"/>
                </a:solidFill>
                <a:cs typeface="+mn-cs"/>
              </a:rPr>
              <a:pPr>
                <a:defRPr/>
              </a:pPr>
              <a:t>‹#›</a:t>
            </a:fld>
            <a:endParaRPr lang="en-US">
              <a:solidFill>
                <a:srgbClr val="3366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9922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556" r:id="rId1"/>
    <p:sldLayoutId id="2147490557" r:id="rId2"/>
    <p:sldLayoutId id="2147490558" r:id="rId3"/>
    <p:sldLayoutId id="2147490559" r:id="rId4"/>
    <p:sldLayoutId id="2147490560" r:id="rId5"/>
    <p:sldLayoutId id="2147490561" r:id="rId6"/>
    <p:sldLayoutId id="2147490562" r:id="rId7"/>
    <p:sldLayoutId id="2147490563" r:id="rId8"/>
    <p:sldLayoutId id="2147490564" r:id="rId9"/>
    <p:sldLayoutId id="2147490565" r:id="rId10"/>
    <p:sldLayoutId id="2147490566" r:id="rId11"/>
    <p:sldLayoutId id="2147490567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23" presetClass="entr" presetSubtype="1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images.google.com/imgres?imgurl=http://www.crmvet.org/crmpics/pins/s-core.jpg&amp;imgrefurl=http://www.crmvet.org/riders/frhome.htm&amp;h=352&amp;w=371&amp;sz=12&amp;hl=en&amp;start=2&amp;tbnid=inxC4m-FRj_iJM:&amp;tbnh=116&amp;tbnw=122&amp;prev=/images?q%3Dfreedom%2Briders%2Bcivil%2Brights%26svnum%3D10%26hl%3Den%26safe%3Dactive" TargetMode="Externa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8.jpeg"/><Relationship Id="rId4" Type="http://schemas.openxmlformats.org/officeDocument/2006/relationships/hyperlink" Target="http://memory.loc.gov/cgi-bin/query/r?pp/ils:@filreq(@field(NUMBER%2B@band(cph%2B3c25958))%2B@field(COLLID%2Bcph))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images.google.com/imgres?imgurl=http://faculty.washington.edu/qtaylor/images/meredith_james.jpg&amp;imgrefurl=http://faculty.washington.edu/qtaylor/aa_Vignettes/meredith_james.htm&amp;h=195&amp;w=180&amp;sz=25&amp;hl=en&amp;start=13&amp;tbnid=5NqLlWkJCGoNLM:&amp;tbnh=104&amp;tbnw=96&amp;prev=/images?q%3Djames%2Bmeredith%26svnum%3D10%26hl%3Den%26safe%3Dactive" TargetMode="Externa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images.google.com/imgres?imgurl=http://www.core-online.org/historyphotos/voting_photo1.jpg&amp;imgrefurl=http://www.core-online.org/History/voting_rights.htm&amp;h=192&amp;w=285&amp;sz=13&amp;hl=en&amp;start=2&amp;tbnid=Pq7ngzwgptlA1M:&amp;tbnh=77&amp;tbnw=115&amp;prev=/images?q%3Dvoting%2Brights%2Bact%2Bof%2B1965%26svnum%3D10%26hl%3Den%26safe%3Dactive%26sa%3DN" TargetMode="Externa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5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>
              <a:defRPr/>
            </a:pPr>
            <a:r>
              <a:rPr lang="en-US" altLang="en-US" b="1" dirty="0" smtClean="0">
                <a:solidFill>
                  <a:srgbClr val="FF0000"/>
                </a:solidFill>
              </a:rPr>
              <a:t>Thursday May 21, 2015</a:t>
            </a:r>
            <a:r>
              <a:rPr lang="en-US" altLang="en-US" b="1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altLang="en-US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altLang="en-US" sz="2000" b="1" dirty="0" smtClean="0">
                <a:solidFill>
                  <a:schemeClr val="bg1">
                    <a:lumMod val="50000"/>
                  </a:schemeClr>
                </a:solidFill>
              </a:rPr>
              <a:t>Mr. Goblirsch – U.S. History</a:t>
            </a:r>
          </a:p>
        </p:txBody>
      </p:sp>
      <p:sp>
        <p:nvSpPr>
          <p:cNvPr id="20483" name="Content Placeholder 6"/>
          <p:cNvSpPr>
            <a:spLocks noGrp="1"/>
          </p:cNvSpPr>
          <p:nvPr>
            <p:ph idx="4294967295"/>
          </p:nvPr>
        </p:nvSpPr>
        <p:spPr>
          <a:xfrm>
            <a:off x="0" y="838200"/>
            <a:ext cx="9144000" cy="6019800"/>
          </a:xfrm>
        </p:spPr>
        <p:txBody>
          <a:bodyPr>
            <a:normAutofit fontScale="92500" lnSpcReduction="10000"/>
          </a:bodyPr>
          <a:lstStyle/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sz="2800" b="1" dirty="0" smtClean="0">
                <a:solidFill>
                  <a:schemeClr val="tx2"/>
                </a:solidFill>
              </a:rPr>
              <a:t>OBJECTIVE – </a:t>
            </a:r>
            <a:r>
              <a:rPr lang="en-US" sz="2800" b="1" u="sng" dirty="0" smtClean="0">
                <a:solidFill>
                  <a:schemeClr val="tx2"/>
                </a:solidFill>
              </a:rPr>
              <a:t>S</a:t>
            </a:r>
            <a:r>
              <a:rPr lang="en-US" sz="2800" b="1" dirty="0" smtClean="0">
                <a:solidFill>
                  <a:schemeClr val="tx2"/>
                </a:solidFill>
              </a:rPr>
              <a:t>tudents </a:t>
            </a:r>
            <a:r>
              <a:rPr lang="en-US" sz="2800" b="1" u="sng" dirty="0" smtClean="0">
                <a:solidFill>
                  <a:schemeClr val="tx2"/>
                </a:solidFill>
              </a:rPr>
              <a:t>W</a:t>
            </a:r>
            <a:r>
              <a:rPr lang="en-US" sz="2800" b="1" dirty="0" smtClean="0">
                <a:solidFill>
                  <a:schemeClr val="tx2"/>
                </a:solidFill>
              </a:rPr>
              <a:t>ill </a:t>
            </a:r>
            <a:r>
              <a:rPr lang="en-US" sz="2800" b="1" u="sng" dirty="0" smtClean="0">
                <a:solidFill>
                  <a:schemeClr val="tx2"/>
                </a:solidFill>
              </a:rPr>
              <a:t>B</a:t>
            </a:r>
            <a:r>
              <a:rPr lang="en-US" sz="2800" b="1" dirty="0" smtClean="0">
                <a:solidFill>
                  <a:schemeClr val="tx2"/>
                </a:solidFill>
              </a:rPr>
              <a:t>e </a:t>
            </a:r>
            <a:r>
              <a:rPr lang="en-US" sz="2800" b="1" u="sng" dirty="0" smtClean="0">
                <a:solidFill>
                  <a:schemeClr val="tx2"/>
                </a:solidFill>
              </a:rPr>
              <a:t>A</a:t>
            </a:r>
            <a:r>
              <a:rPr lang="en-US" sz="2800" b="1" dirty="0" smtClean="0">
                <a:solidFill>
                  <a:schemeClr val="tx2"/>
                </a:solidFill>
              </a:rPr>
              <a:t>ble </a:t>
            </a:r>
            <a:r>
              <a:rPr lang="en-US" sz="2800" b="1" u="sng" dirty="0" smtClean="0">
                <a:solidFill>
                  <a:schemeClr val="tx2"/>
                </a:solidFill>
              </a:rPr>
              <a:t>T</a:t>
            </a:r>
            <a:r>
              <a:rPr lang="en-US" sz="2800" b="1" dirty="0" smtClean="0">
                <a:solidFill>
                  <a:schemeClr val="tx2"/>
                </a:solidFill>
              </a:rPr>
              <a:t>o – SWBAT</a:t>
            </a:r>
            <a:r>
              <a:rPr lang="en-US" sz="2800" dirty="0" smtClean="0">
                <a:solidFill>
                  <a:schemeClr val="tx2"/>
                </a:solidFill>
              </a:rPr>
              <a:t>:</a:t>
            </a:r>
            <a:endParaRPr lang="en-US" sz="2800" dirty="0" smtClean="0"/>
          </a:p>
          <a:p>
            <a:pPr>
              <a:spcBef>
                <a:spcPct val="0"/>
              </a:spcBef>
              <a:buFontTx/>
              <a:buChar char="-"/>
              <a:defRPr/>
            </a:pPr>
            <a:r>
              <a:rPr lang="en-US" sz="2400" dirty="0" smtClean="0"/>
              <a:t>Identify the key events and forms of protest used during the Civil Rights Movement.</a:t>
            </a:r>
            <a:endParaRPr lang="en-US" sz="2200" b="1" dirty="0" smtClean="0">
              <a:solidFill>
                <a:srgbClr val="FF0000"/>
              </a:solidFill>
            </a:endParaRPr>
          </a:p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endParaRPr lang="en-US" sz="1500" b="1" dirty="0" smtClean="0">
              <a:solidFill>
                <a:srgbClr val="FF0000"/>
              </a:solidFill>
            </a:endParaRPr>
          </a:p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AGENDA:</a:t>
            </a:r>
            <a:endParaRPr lang="en-US" sz="2800" dirty="0" smtClean="0"/>
          </a:p>
          <a:p>
            <a:pPr marL="60960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800" dirty="0" smtClean="0"/>
              <a:t>WARM-UP: </a:t>
            </a:r>
            <a:r>
              <a:rPr lang="en-US" sz="2800" dirty="0" smtClean="0"/>
              <a:t>Civil Rights Photography</a:t>
            </a:r>
            <a:endParaRPr lang="en-US" sz="2800" dirty="0" smtClean="0"/>
          </a:p>
          <a:p>
            <a:pPr marL="609600" lvl="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800" dirty="0">
                <a:solidFill>
                  <a:prstClr val="black"/>
                </a:solidFill>
              </a:rPr>
              <a:t>TIMELINE: Civil Rights Triumphs</a:t>
            </a:r>
          </a:p>
          <a:p>
            <a:pPr marL="60960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800" dirty="0" smtClean="0"/>
              <a:t>DISCUSSION: Civil Rights Events</a:t>
            </a:r>
          </a:p>
          <a:p>
            <a:pPr marL="609600" lvl="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800" dirty="0">
                <a:solidFill>
                  <a:prstClr val="black"/>
                </a:solidFill>
              </a:rPr>
              <a:t>VIDEO: The Civil Rights </a:t>
            </a:r>
            <a:r>
              <a:rPr lang="en-US" sz="2800">
                <a:solidFill>
                  <a:prstClr val="black"/>
                </a:solidFill>
              </a:rPr>
              <a:t>Movement </a:t>
            </a:r>
            <a:r>
              <a:rPr lang="en-US" sz="2000" smtClean="0">
                <a:solidFill>
                  <a:prstClr val="black"/>
                </a:solidFill>
              </a:rPr>
              <a:t>(Start @ 37:10)</a:t>
            </a:r>
            <a:endParaRPr lang="en-US" sz="2800" dirty="0" smtClean="0">
              <a:solidFill>
                <a:prstClr val="black"/>
              </a:solidFill>
            </a:endParaRPr>
          </a:p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endParaRPr lang="en-US" sz="1500" b="1" dirty="0" smtClean="0"/>
          </a:p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sz="2600" b="1" dirty="0" smtClean="0">
                <a:solidFill>
                  <a:schemeClr val="tx2"/>
                </a:solidFill>
              </a:rPr>
              <a:t>Civil Rights Photography WARM-UP</a:t>
            </a:r>
            <a:r>
              <a:rPr lang="en-US" sz="2600" dirty="0" smtClean="0">
                <a:solidFill>
                  <a:schemeClr val="tx2"/>
                </a:solidFill>
              </a:rPr>
              <a:t>: </a:t>
            </a:r>
            <a:r>
              <a:rPr lang="en-US" sz="1050" dirty="0" smtClean="0">
                <a:solidFill>
                  <a:srgbClr val="000000"/>
                </a:solidFill>
              </a:rPr>
              <a:t>(Follow the directions below)</a:t>
            </a:r>
            <a:endParaRPr lang="en-US" sz="2400" dirty="0" smtClean="0">
              <a:solidFill>
                <a:prstClr val="black"/>
              </a:solidFill>
            </a:endParaRPr>
          </a:p>
          <a:p>
            <a:pPr marL="0" indent="0" algn="ctr">
              <a:spcBef>
                <a:spcPct val="0"/>
              </a:spcBef>
              <a:buFont typeface="Arial" charset="0"/>
              <a:buNone/>
              <a:defRPr/>
            </a:pPr>
            <a:r>
              <a:rPr lang="en-US" sz="2400" dirty="0" smtClean="0"/>
              <a:t>	***5 Minutes</a:t>
            </a:r>
            <a:r>
              <a:rPr lang="en-US" sz="2400" dirty="0" smtClean="0"/>
              <a:t>***</a:t>
            </a:r>
          </a:p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Read “History through Photojournalism” on P. 713.  </a:t>
            </a:r>
          </a:p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Answer the questions below.</a:t>
            </a:r>
          </a:p>
          <a:p>
            <a:pPr marL="457200" indent="-457200">
              <a:spcBef>
                <a:spcPct val="0"/>
              </a:spcBef>
              <a:buFont typeface="+mj-lt"/>
              <a:buAutoNum type="arabicParenR"/>
              <a:defRPr/>
            </a:pPr>
            <a:r>
              <a:rPr lang="en-US" sz="2400" dirty="0" err="1" smtClean="0">
                <a:solidFill>
                  <a:prstClr val="black"/>
                </a:solidFill>
              </a:rPr>
              <a:t>SkillBuilder</a:t>
            </a:r>
            <a:r>
              <a:rPr lang="en-US" sz="2400" dirty="0" smtClean="0">
                <a:solidFill>
                  <a:prstClr val="black"/>
                </a:solidFill>
              </a:rPr>
              <a:t> Question #1</a:t>
            </a:r>
          </a:p>
          <a:p>
            <a:pPr marL="457200" indent="-457200">
              <a:spcBef>
                <a:spcPct val="0"/>
              </a:spcBef>
              <a:buFont typeface="+mj-lt"/>
              <a:buAutoNum type="arabicParenR"/>
              <a:defRPr/>
            </a:pPr>
            <a:r>
              <a:rPr lang="en-US" sz="2400" dirty="0" err="1" smtClean="0">
                <a:solidFill>
                  <a:prstClr val="black"/>
                </a:solidFill>
              </a:rPr>
              <a:t>SkillBuilder</a:t>
            </a:r>
            <a:r>
              <a:rPr lang="en-US" sz="2400" dirty="0" smtClean="0">
                <a:solidFill>
                  <a:prstClr val="black"/>
                </a:solidFill>
              </a:rPr>
              <a:t> Question #2</a:t>
            </a:r>
          </a:p>
          <a:p>
            <a:pPr marL="457200" indent="-457200">
              <a:spcBef>
                <a:spcPct val="0"/>
              </a:spcBef>
              <a:buFont typeface="+mj-lt"/>
              <a:buAutoNum type="arabicParenR"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Analyze the chart on P. 714.  Answer the </a:t>
            </a:r>
            <a:r>
              <a:rPr lang="en-US" sz="2400" dirty="0" err="1" smtClean="0">
                <a:solidFill>
                  <a:prstClr val="black"/>
                </a:solidFill>
              </a:rPr>
              <a:t>SkillBuilder</a:t>
            </a:r>
            <a:r>
              <a:rPr lang="en-US" sz="2400" dirty="0" smtClean="0">
                <a:solidFill>
                  <a:prstClr val="black"/>
                </a:solidFill>
              </a:rPr>
              <a:t> Interpreting Charts question.</a:t>
            </a:r>
            <a:endParaRPr lang="en-US" sz="24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9144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Freedom Riders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8200"/>
            <a:ext cx="9144000" cy="6019800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3300" dirty="0" smtClean="0"/>
              <a:t>Civil Rights activists (blacks and college </a:t>
            </a:r>
            <a:endParaRPr lang="en-US" altLang="en-US" sz="3300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3300" dirty="0"/>
              <a:t>	</a:t>
            </a:r>
            <a:r>
              <a:rPr lang="en-US" altLang="en-US" sz="3300" dirty="0" smtClean="0"/>
              <a:t>students) </a:t>
            </a:r>
            <a:r>
              <a:rPr lang="en-US" altLang="en-US" sz="3300" dirty="0" smtClean="0"/>
              <a:t>would ride busses to test the </a:t>
            </a:r>
            <a:endParaRPr lang="en-US" altLang="en-US" sz="3300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3300" dirty="0"/>
              <a:t>	</a:t>
            </a:r>
            <a:r>
              <a:rPr lang="en-US" altLang="en-US" sz="3300" dirty="0" smtClean="0"/>
              <a:t>Supreme </a:t>
            </a:r>
            <a:r>
              <a:rPr lang="en-US" altLang="en-US" sz="3300" dirty="0" smtClean="0"/>
              <a:t>Court decision that banned segregation </a:t>
            </a:r>
            <a:r>
              <a:rPr lang="en-US" altLang="en-US" sz="3300" dirty="0" smtClean="0"/>
              <a:t>	on </a:t>
            </a:r>
            <a:r>
              <a:rPr lang="en-US" altLang="en-US" sz="3300" dirty="0" smtClean="0"/>
              <a:t>buses and in bus terminals</a:t>
            </a:r>
          </a:p>
          <a:p>
            <a:pPr eaLnBrk="1" hangingPunct="1">
              <a:lnSpc>
                <a:spcPct val="90000"/>
              </a:lnSpc>
            </a:pPr>
            <a:endParaRPr lang="en-US" altLang="en-US" sz="33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3300" dirty="0" smtClean="0"/>
              <a:t>Provoking </a:t>
            </a:r>
            <a:r>
              <a:rPr lang="en-US" altLang="en-US" sz="3300" dirty="0" smtClean="0"/>
              <a:t>a violent reaction to force the </a:t>
            </a:r>
            <a:endParaRPr lang="en-US" altLang="en-US" sz="3300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3300" dirty="0"/>
              <a:t>	</a:t>
            </a:r>
            <a:r>
              <a:rPr lang="en-US" altLang="en-US" sz="3300" dirty="0" smtClean="0"/>
              <a:t>JFK </a:t>
            </a:r>
            <a:r>
              <a:rPr lang="en-US" altLang="en-US" sz="3300" dirty="0" smtClean="0"/>
              <a:t>administration to enforce the law</a:t>
            </a:r>
          </a:p>
          <a:p>
            <a:pPr eaLnBrk="1" hangingPunct="1">
              <a:lnSpc>
                <a:spcPct val="90000"/>
              </a:lnSpc>
            </a:pPr>
            <a:endParaRPr lang="en-US" altLang="en-US" sz="33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3300" dirty="0" smtClean="0"/>
              <a:t>Riders </a:t>
            </a:r>
            <a:r>
              <a:rPr lang="en-US" altLang="en-US" sz="3300" dirty="0" smtClean="0"/>
              <a:t>were tormented and </a:t>
            </a:r>
            <a:r>
              <a:rPr lang="en-US" altLang="en-US" sz="3300" dirty="0" smtClean="0"/>
              <a:t>beaten</a:t>
            </a:r>
          </a:p>
          <a:p>
            <a:pPr lvl="0" eaLnBrk="1" hangingPunct="1"/>
            <a:endParaRPr lang="en-US" altLang="en-US" sz="3300" dirty="0" smtClean="0">
              <a:solidFill>
                <a:srgbClr val="336600"/>
              </a:solidFill>
            </a:endParaRPr>
          </a:p>
          <a:p>
            <a:pPr lvl="0" eaLnBrk="1" hangingPunct="1"/>
            <a:r>
              <a:rPr lang="en-US" altLang="en-US" sz="3300" dirty="0" smtClean="0">
                <a:solidFill>
                  <a:srgbClr val="336600"/>
                </a:solidFill>
              </a:rPr>
              <a:t>Newspaper </a:t>
            </a:r>
            <a:r>
              <a:rPr lang="en-US" altLang="en-US" sz="3300" dirty="0">
                <a:solidFill>
                  <a:srgbClr val="336600"/>
                </a:solidFill>
              </a:rPr>
              <a:t>coverage and the violence provoked JFK to send federal marshals to protect the riders, the rest of the way to Jackson, Miss.</a:t>
            </a:r>
          </a:p>
          <a:p>
            <a:pPr lvl="0" eaLnBrk="1" hangingPunct="1"/>
            <a:endParaRPr lang="en-US" altLang="en-US" sz="3300" dirty="0" smtClean="0">
              <a:solidFill>
                <a:srgbClr val="336600"/>
              </a:solidFill>
            </a:endParaRPr>
          </a:p>
          <a:p>
            <a:pPr lvl="0" eaLnBrk="1" hangingPunct="1"/>
            <a:r>
              <a:rPr lang="en-US" altLang="en-US" sz="3300" dirty="0" smtClean="0">
                <a:solidFill>
                  <a:srgbClr val="336600"/>
                </a:solidFill>
              </a:rPr>
              <a:t>OUTCOME </a:t>
            </a:r>
            <a:r>
              <a:rPr lang="en-US" altLang="en-US" sz="3300" dirty="0">
                <a:solidFill>
                  <a:srgbClr val="336600"/>
                </a:solidFill>
              </a:rPr>
              <a:t>= Segregation in all interstate travel facilities (including restrooms, waiting rooms, etc.) was banned</a:t>
            </a:r>
            <a:endParaRPr lang="en-US" altLang="en-US" dirty="0">
              <a:solidFill>
                <a:srgbClr val="33660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3300" dirty="0" smtClean="0"/>
          </a:p>
        </p:txBody>
      </p:sp>
      <p:pic>
        <p:nvPicPr>
          <p:cNvPr id="6148" name="Picture 5" descr="s-cor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0"/>
            <a:ext cx="1905000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7" descr="Members of the &quot;Washington Freedom Riders Committee,&quot; en route to Washington, D.C., hang signs from bus windows to protest segregation, New York, 196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964" y="1981200"/>
            <a:ext cx="2730036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58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458200" cy="914400"/>
          </a:xfrm>
        </p:spPr>
        <p:txBody>
          <a:bodyPr/>
          <a:lstStyle/>
          <a:p>
            <a:pPr eaLnBrk="1" hangingPunct="1"/>
            <a:r>
              <a:rPr lang="en-US" altLang="en-US" sz="3600" dirty="0" smtClean="0"/>
              <a:t>Integrating Ole </a:t>
            </a:r>
            <a:r>
              <a:rPr lang="en-US" altLang="en-US" sz="3600" dirty="0" smtClean="0"/>
              <a:t>Miss &amp; Alabama</a:t>
            </a:r>
            <a:endParaRPr lang="en-US" altLang="en-US" sz="3600" dirty="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2000"/>
            <a:ext cx="9144000" cy="609600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Air Force Veteran James Meredith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 smtClean="0"/>
              <a:t>   won a federal court case that allowed him to </a:t>
            </a:r>
            <a:r>
              <a:rPr lang="en-US" altLang="en-US" dirty="0" smtClean="0"/>
              <a:t>enroll </a:t>
            </a:r>
            <a:r>
              <a:rPr lang="en-US" altLang="en-US" dirty="0" smtClean="0"/>
              <a:t>in the all-white University of Mississippi (Ole Miss)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Governor </a:t>
            </a:r>
            <a:r>
              <a:rPr lang="en-US" altLang="en-US" dirty="0" smtClean="0"/>
              <a:t>Ross Barnett refused to let him register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Kennedy </a:t>
            </a:r>
            <a:r>
              <a:rPr lang="en-US" altLang="en-US" dirty="0" smtClean="0"/>
              <a:t>ordered federal marshals to escort Meredith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Riots </a:t>
            </a:r>
            <a:r>
              <a:rPr lang="en-US" altLang="en-US" dirty="0" smtClean="0"/>
              <a:t>broke out and resulted in 2 deaths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Federal </a:t>
            </a:r>
            <a:r>
              <a:rPr lang="en-US" altLang="en-US" dirty="0" smtClean="0"/>
              <a:t>officials accompanied Meredith to </a:t>
            </a:r>
            <a:endParaRPr lang="en-US" altLang="en-US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dirty="0"/>
              <a:t>	</a:t>
            </a:r>
            <a:r>
              <a:rPr lang="en-US" altLang="en-US" dirty="0" smtClean="0"/>
              <a:t>class </a:t>
            </a:r>
            <a:r>
              <a:rPr lang="en-US" altLang="en-US" dirty="0" smtClean="0"/>
              <a:t>to protect </a:t>
            </a:r>
            <a:r>
              <a:rPr lang="en-US" altLang="en-US" dirty="0" smtClean="0"/>
              <a:t>him</a:t>
            </a:r>
          </a:p>
          <a:p>
            <a:pPr lvl="0" eaLnBrk="1" hangingPunct="1"/>
            <a:endParaRPr lang="en-US" altLang="en-US" dirty="0" smtClean="0">
              <a:solidFill>
                <a:srgbClr val="336600"/>
              </a:solidFill>
            </a:endParaRPr>
          </a:p>
          <a:p>
            <a:pPr lvl="0" eaLnBrk="1" hangingPunct="1"/>
            <a:r>
              <a:rPr lang="en-US" altLang="en-US" dirty="0" smtClean="0">
                <a:solidFill>
                  <a:srgbClr val="336600"/>
                </a:solidFill>
              </a:rPr>
              <a:t>June </a:t>
            </a:r>
            <a:r>
              <a:rPr lang="en-US" altLang="en-US" dirty="0">
                <a:solidFill>
                  <a:srgbClr val="336600"/>
                </a:solidFill>
              </a:rPr>
              <a:t>11, 1963 – JFK sends troops to force Gov. Wallace to desegregate the University of </a:t>
            </a:r>
            <a:r>
              <a:rPr lang="en-US" altLang="en-US" dirty="0" smtClean="0">
                <a:solidFill>
                  <a:srgbClr val="336600"/>
                </a:solidFill>
              </a:rPr>
              <a:t>Alabama</a:t>
            </a:r>
          </a:p>
        </p:txBody>
      </p:sp>
      <p:pic>
        <p:nvPicPr>
          <p:cNvPr id="9220" name="Picture 5" descr="meredith_jame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251746"/>
            <a:ext cx="2133600" cy="2310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645765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9144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Birmingham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2000"/>
            <a:ext cx="9144000" cy="6096000"/>
          </a:xfrm>
        </p:spPr>
        <p:txBody>
          <a:bodyPr>
            <a:normAutofit fontScale="62500" lnSpcReduction="20000"/>
          </a:bodyPr>
          <a:lstStyle/>
          <a:p>
            <a:pPr eaLnBrk="1" hangingPunct="1"/>
            <a:r>
              <a:rPr lang="en-US" altLang="en-US" dirty="0" smtClean="0"/>
              <a:t>Strictly enforced its segregation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Reputation </a:t>
            </a:r>
            <a:r>
              <a:rPr lang="en-US" altLang="en-US" dirty="0" smtClean="0"/>
              <a:t>for racial violence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Reverend </a:t>
            </a:r>
            <a:r>
              <a:rPr lang="en-US" altLang="en-US" dirty="0" err="1" smtClean="0"/>
              <a:t>Shuttlesworth</a:t>
            </a:r>
            <a:r>
              <a:rPr lang="en-US" altLang="en-US" dirty="0" smtClean="0"/>
              <a:t>, MLK, and the SCLC tested their non-violence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MLK </a:t>
            </a:r>
            <a:r>
              <a:rPr lang="en-US" altLang="en-US" dirty="0" smtClean="0"/>
              <a:t>and others were arrested during a nonviolent demonstration</a:t>
            </a:r>
          </a:p>
          <a:p>
            <a:pPr lvl="1" eaLnBrk="1" hangingPunct="1"/>
            <a:r>
              <a:rPr lang="en-US" altLang="en-US" dirty="0" smtClean="0"/>
              <a:t>MLK wrote </a:t>
            </a:r>
            <a:r>
              <a:rPr lang="en-US" altLang="en-US" i="1" dirty="0" smtClean="0"/>
              <a:t>Letters from a Birmingham </a:t>
            </a:r>
            <a:r>
              <a:rPr lang="en-US" altLang="en-US" i="1" dirty="0" smtClean="0"/>
              <a:t>Jail</a:t>
            </a:r>
          </a:p>
          <a:p>
            <a:pPr lvl="0" eaLnBrk="1" hangingPunct="1"/>
            <a:endParaRPr lang="en-US" altLang="en-US" dirty="0" smtClean="0">
              <a:solidFill>
                <a:srgbClr val="336600"/>
              </a:solidFill>
            </a:endParaRPr>
          </a:p>
          <a:p>
            <a:pPr lvl="0" eaLnBrk="1" hangingPunct="1"/>
            <a:r>
              <a:rPr lang="en-US" altLang="en-US" dirty="0" smtClean="0">
                <a:solidFill>
                  <a:srgbClr val="336600"/>
                </a:solidFill>
              </a:rPr>
              <a:t>With </a:t>
            </a:r>
            <a:r>
              <a:rPr lang="en-US" altLang="en-US" dirty="0">
                <a:solidFill>
                  <a:srgbClr val="336600"/>
                </a:solidFill>
              </a:rPr>
              <a:t>MLK out of jail, the SCLC planned a children’s march in Birmingham</a:t>
            </a:r>
          </a:p>
          <a:p>
            <a:pPr lvl="1" eaLnBrk="1" hangingPunct="1"/>
            <a:r>
              <a:rPr lang="en-US" altLang="en-US" sz="2900" dirty="0">
                <a:solidFill>
                  <a:srgbClr val="336600"/>
                </a:solidFill>
              </a:rPr>
              <a:t>Police Commissioner “Bull” Connor arrested them</a:t>
            </a:r>
          </a:p>
          <a:p>
            <a:pPr lvl="1" eaLnBrk="1" hangingPunct="1"/>
            <a:r>
              <a:rPr lang="en-US" altLang="en-US" sz="2900" dirty="0">
                <a:solidFill>
                  <a:srgbClr val="336600"/>
                </a:solidFill>
              </a:rPr>
              <a:t>Later, the police met the marchers with high pressure fire hoses and attack dogs</a:t>
            </a:r>
          </a:p>
          <a:p>
            <a:pPr lvl="1" eaLnBrk="1" hangingPunct="1"/>
            <a:r>
              <a:rPr lang="en-US" altLang="en-US" sz="2900" dirty="0">
                <a:solidFill>
                  <a:srgbClr val="336600"/>
                </a:solidFill>
              </a:rPr>
              <a:t>TV cameras captured the scene</a:t>
            </a:r>
          </a:p>
          <a:p>
            <a:pPr lvl="0" eaLnBrk="1" hangingPunct="1"/>
            <a:endParaRPr lang="en-US" altLang="en-US" dirty="0" smtClean="0">
              <a:solidFill>
                <a:srgbClr val="336600"/>
              </a:solidFill>
            </a:endParaRPr>
          </a:p>
          <a:p>
            <a:pPr lvl="0" eaLnBrk="1" hangingPunct="1"/>
            <a:r>
              <a:rPr lang="en-US" altLang="en-US" dirty="0" smtClean="0">
                <a:solidFill>
                  <a:srgbClr val="336600"/>
                </a:solidFill>
              </a:rPr>
              <a:t>Birmingham </a:t>
            </a:r>
            <a:r>
              <a:rPr lang="en-US" altLang="en-US" dirty="0">
                <a:solidFill>
                  <a:srgbClr val="336600"/>
                </a:solidFill>
              </a:rPr>
              <a:t>officials finally ended segregation</a:t>
            </a:r>
          </a:p>
          <a:p>
            <a:pPr lvl="0" eaLnBrk="1" hangingPunct="1"/>
            <a:endParaRPr lang="en-US" altLang="en-US" dirty="0" smtClean="0">
              <a:solidFill>
                <a:srgbClr val="336600"/>
              </a:solidFill>
            </a:endParaRPr>
          </a:p>
          <a:p>
            <a:pPr lvl="0" eaLnBrk="1" hangingPunct="1"/>
            <a:r>
              <a:rPr lang="en-US" altLang="en-US" dirty="0" smtClean="0">
                <a:solidFill>
                  <a:srgbClr val="336600"/>
                </a:solidFill>
              </a:rPr>
              <a:t>Convinced </a:t>
            </a:r>
            <a:r>
              <a:rPr lang="en-US" altLang="en-US" dirty="0">
                <a:solidFill>
                  <a:srgbClr val="336600"/>
                </a:solidFill>
              </a:rPr>
              <a:t>JFK to write a civil rights </a:t>
            </a:r>
            <a:r>
              <a:rPr lang="en-US" altLang="en-US" dirty="0" smtClean="0">
                <a:solidFill>
                  <a:srgbClr val="336600"/>
                </a:solidFill>
              </a:rPr>
              <a:t>act</a:t>
            </a:r>
            <a:endParaRPr lang="en-US" altLang="en-US" dirty="0">
              <a:solidFill>
                <a:srgbClr val="33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7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March on Washington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371600"/>
            <a:ext cx="4953000" cy="5181600"/>
          </a:xfrm>
        </p:spPr>
        <p:txBody>
          <a:bodyPr/>
          <a:lstStyle/>
          <a:p>
            <a:pPr eaLnBrk="1" hangingPunct="1"/>
            <a:r>
              <a:rPr lang="en-US" altLang="en-US" sz="3000" smtClean="0"/>
              <a:t>To show support for JFK’s civil rights bill</a:t>
            </a:r>
          </a:p>
          <a:p>
            <a:pPr eaLnBrk="1" hangingPunct="1"/>
            <a:r>
              <a:rPr lang="en-US" altLang="en-US" sz="3000" smtClean="0"/>
              <a:t>Aug. 28, 1963, 250,000 people in Washington</a:t>
            </a:r>
          </a:p>
          <a:p>
            <a:pPr eaLnBrk="1" hangingPunct="1"/>
            <a:r>
              <a:rPr lang="en-US" altLang="en-US" sz="3000" smtClean="0"/>
              <a:t>MLK gave his “I have a Dream” speech</a:t>
            </a:r>
          </a:p>
          <a:p>
            <a:pPr lvl="1" eaLnBrk="1" hangingPunct="1"/>
            <a:r>
              <a:rPr lang="en-US" altLang="en-US" smtClean="0"/>
              <a:t>Pressure Congress to pass Civil Rights legislation</a:t>
            </a:r>
          </a:p>
        </p:txBody>
      </p:sp>
      <p:pic>
        <p:nvPicPr>
          <p:cNvPr id="14340" name="Picture 6" descr="Martin Luther King, Jr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676400"/>
            <a:ext cx="3311525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474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CIVIL RIGHTS ACT of 1964</a:t>
            </a:r>
            <a:endParaRPr lang="en-US" altLang="en-US" dirty="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382000" cy="5410200"/>
          </a:xfrm>
        </p:spPr>
        <p:txBody>
          <a:bodyPr/>
          <a:lstStyle/>
          <a:p>
            <a:pPr eaLnBrk="1" hangingPunct="1"/>
            <a:r>
              <a:rPr lang="en-US" altLang="en-US" smtClean="0"/>
              <a:t>Two weeks after the I have a Dream speech, four girls were killed in a Birmingham church</a:t>
            </a:r>
          </a:p>
          <a:p>
            <a:pPr eaLnBrk="1" hangingPunct="1"/>
            <a:r>
              <a:rPr lang="en-US" altLang="en-US" smtClean="0"/>
              <a:t>Two months later, JFK is assassinated</a:t>
            </a:r>
          </a:p>
          <a:p>
            <a:pPr eaLnBrk="1" hangingPunct="1"/>
            <a:r>
              <a:rPr lang="en-US" altLang="en-US" b="1" u="sng" smtClean="0"/>
              <a:t>NEW IMPORTANT LAW</a:t>
            </a:r>
          </a:p>
          <a:p>
            <a:pPr eaLnBrk="1" hangingPunct="1"/>
            <a:r>
              <a:rPr lang="en-US" altLang="en-US" smtClean="0"/>
              <a:t>LBJ pledges to carry out JFK’s work</a:t>
            </a:r>
          </a:p>
          <a:p>
            <a:pPr lvl="1" eaLnBrk="1" hangingPunct="1"/>
            <a:r>
              <a:rPr lang="en-US" altLang="en-US" smtClean="0"/>
              <a:t>Passes Civil Rights Act of 1964</a:t>
            </a:r>
          </a:p>
          <a:p>
            <a:pPr lvl="1" eaLnBrk="1" hangingPunct="1"/>
            <a:r>
              <a:rPr lang="en-US" altLang="en-US" smtClean="0"/>
              <a:t>Prohibited discrimination</a:t>
            </a:r>
          </a:p>
          <a:p>
            <a:pPr lvl="1" eaLnBrk="1" hangingPunct="1"/>
            <a:r>
              <a:rPr lang="en-US" altLang="en-US" smtClean="0"/>
              <a:t>Gave equal access to public accommodations</a:t>
            </a:r>
          </a:p>
        </p:txBody>
      </p:sp>
    </p:spTree>
    <p:extLst>
      <p:ext uri="{BB962C8B-B14F-4D97-AF65-F5344CB8AC3E}">
        <p14:creationId xmlns:p14="http://schemas.microsoft.com/office/powerpoint/2010/main" val="59920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534400" cy="1219200"/>
          </a:xfrm>
        </p:spPr>
        <p:txBody>
          <a:bodyPr/>
          <a:lstStyle/>
          <a:p>
            <a:pPr algn="ctr" eaLnBrk="1" hangingPunct="1"/>
            <a:r>
              <a:rPr lang="en-US" altLang="en-US" sz="3600" smtClean="0"/>
              <a:t>Freedom Summer - 1964 Voting Rights Act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953000"/>
          </a:xfrm>
        </p:spPr>
        <p:txBody>
          <a:bodyPr/>
          <a:lstStyle/>
          <a:p>
            <a:pPr eaLnBrk="1" hangingPunct="1"/>
            <a:r>
              <a:rPr lang="en-US" altLang="en-US" smtClean="0"/>
              <a:t>CORE and SNCC worked to register as many African-American voters as possible</a:t>
            </a:r>
          </a:p>
          <a:p>
            <a:pPr lvl="1" eaLnBrk="1" hangingPunct="1"/>
            <a:r>
              <a:rPr lang="en-US" altLang="en-US" sz="3000" smtClean="0"/>
              <a:t>Project is known as </a:t>
            </a:r>
            <a:r>
              <a:rPr lang="en-US" altLang="en-US" sz="3000" b="1" smtClean="0"/>
              <a:t>Freedom Summer</a:t>
            </a:r>
          </a:p>
          <a:p>
            <a:pPr lvl="1" eaLnBrk="1" hangingPunct="1"/>
            <a:r>
              <a:rPr lang="en-US" altLang="en-US" sz="3000" smtClean="0"/>
              <a:t>Attempt to influence Congress to pass as voting rights bill</a:t>
            </a:r>
          </a:p>
          <a:p>
            <a:pPr eaLnBrk="1" hangingPunct="1"/>
            <a:r>
              <a:rPr lang="en-US" altLang="en-US" smtClean="0"/>
              <a:t>College Students were trained to help the project</a:t>
            </a:r>
          </a:p>
          <a:p>
            <a:pPr eaLnBrk="1" hangingPunct="1"/>
            <a:r>
              <a:rPr lang="en-US" altLang="en-US" smtClean="0"/>
              <a:t>Met with resistance and violence</a:t>
            </a:r>
          </a:p>
        </p:txBody>
      </p:sp>
    </p:spTree>
    <p:extLst>
      <p:ext uri="{BB962C8B-B14F-4D97-AF65-F5344CB8AC3E}">
        <p14:creationId xmlns:p14="http://schemas.microsoft.com/office/powerpoint/2010/main" val="349451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7772400" cy="914400"/>
          </a:xfrm>
        </p:spPr>
        <p:txBody>
          <a:bodyPr/>
          <a:lstStyle/>
          <a:p>
            <a:pPr eaLnBrk="1" hangingPunct="1"/>
            <a:r>
              <a:rPr lang="en-US" altLang="en-US" smtClean="0"/>
              <a:t>Selma Campaign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305800" cy="4953000"/>
          </a:xfrm>
        </p:spPr>
        <p:txBody>
          <a:bodyPr/>
          <a:lstStyle/>
          <a:p>
            <a:pPr eaLnBrk="1" hangingPunct="1"/>
            <a:r>
              <a:rPr lang="en-US" altLang="en-US" smtClean="0"/>
              <a:t>SNCC led a voting rights campaign in Selma, Alabama</a:t>
            </a:r>
          </a:p>
          <a:p>
            <a:pPr eaLnBrk="1" hangingPunct="1"/>
            <a:r>
              <a:rPr lang="en-US" altLang="en-US" smtClean="0"/>
              <a:t>After a demonstrator was shot, MLK organized a 50 mile march to Montgomery</a:t>
            </a:r>
          </a:p>
          <a:p>
            <a:pPr eaLnBrk="1" hangingPunct="1"/>
            <a:r>
              <a:rPr lang="en-US" altLang="en-US" smtClean="0"/>
              <a:t>Mayhem broke out and TV crews caught police beating and gassing marchers</a:t>
            </a:r>
          </a:p>
          <a:p>
            <a:pPr eaLnBrk="1" hangingPunct="1"/>
            <a:r>
              <a:rPr lang="en-US" altLang="en-US" smtClean="0"/>
              <a:t>Johnson presented a voting rights act and gave marchers federal protection</a:t>
            </a:r>
          </a:p>
        </p:txBody>
      </p:sp>
    </p:spTree>
    <p:extLst>
      <p:ext uri="{BB962C8B-B14F-4D97-AF65-F5344CB8AC3E}">
        <p14:creationId xmlns:p14="http://schemas.microsoft.com/office/powerpoint/2010/main" val="65270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Voting Rights Act of 1965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419600"/>
          </a:xfrm>
        </p:spPr>
        <p:txBody>
          <a:bodyPr/>
          <a:lstStyle/>
          <a:p>
            <a:pPr eaLnBrk="1" hangingPunct="1"/>
            <a:r>
              <a:rPr lang="en-US" altLang="en-US" smtClean="0"/>
              <a:t>Eliminated literacy tests</a:t>
            </a:r>
          </a:p>
          <a:p>
            <a:pPr eaLnBrk="1" hangingPunct="1"/>
            <a:r>
              <a:rPr lang="en-US" altLang="en-US" smtClean="0"/>
              <a:t>Local officials could not deny suffrage</a:t>
            </a:r>
          </a:p>
          <a:p>
            <a:pPr eaLnBrk="1" hangingPunct="1"/>
            <a:r>
              <a:rPr lang="en-US" altLang="en-US" smtClean="0"/>
              <a:t>The percentage of African American voters tripled in the south </a:t>
            </a:r>
          </a:p>
        </p:txBody>
      </p:sp>
      <p:pic>
        <p:nvPicPr>
          <p:cNvPr id="19460" name="Picture 5" descr="voting_photo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581400"/>
            <a:ext cx="4419600" cy="29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77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5_TP03000403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2_TP030004031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Basic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ransition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Basic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2_Basic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Plaid design template">
  <a:themeElements>
    <a:clrScheme name="Plaid design template 13">
      <a:dk1>
        <a:srgbClr val="336600"/>
      </a:dk1>
      <a:lt1>
        <a:srgbClr val="FFFFFF"/>
      </a:lt1>
      <a:dk2>
        <a:srgbClr val="800080"/>
      </a:dk2>
      <a:lt2>
        <a:srgbClr val="969696"/>
      </a:lt2>
      <a:accent1>
        <a:srgbClr val="FDFBBB"/>
      </a:accent1>
      <a:accent2>
        <a:srgbClr val="FF9966"/>
      </a:accent2>
      <a:accent3>
        <a:srgbClr val="FFFFFF"/>
      </a:accent3>
      <a:accent4>
        <a:srgbClr val="2A5600"/>
      </a:accent4>
      <a:accent5>
        <a:srgbClr val="FEFDDA"/>
      </a:accent5>
      <a:accent6>
        <a:srgbClr val="E78A5C"/>
      </a:accent6>
      <a:hlink>
        <a:srgbClr val="FF7C80"/>
      </a:hlink>
      <a:folHlink>
        <a:srgbClr val="996600"/>
      </a:folHlink>
    </a:clrScheme>
    <a:fontScheme name="Plaid design templat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laid design template 1">
        <a:dk1>
          <a:srgbClr val="8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EF6D6"/>
        </a:accent1>
        <a:accent2>
          <a:srgbClr val="FF9999"/>
        </a:accent2>
        <a:accent3>
          <a:srgbClr val="FFFFFF"/>
        </a:accent3>
        <a:accent4>
          <a:srgbClr val="6C0000"/>
        </a:accent4>
        <a:accent5>
          <a:srgbClr val="F5FAE8"/>
        </a:accent5>
        <a:accent6>
          <a:srgbClr val="E78A8A"/>
        </a:accent6>
        <a:hlink>
          <a:srgbClr val="3333CC"/>
        </a:hlink>
        <a:folHlink>
          <a:srgbClr val="5479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d design template 2">
        <a:dk1>
          <a:srgbClr val="666699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D6EEAA"/>
        </a:accent2>
        <a:accent3>
          <a:srgbClr val="ECFAF7"/>
        </a:accent3>
        <a:accent4>
          <a:srgbClr val="565682"/>
        </a:accent4>
        <a:accent5>
          <a:srgbClr val="FFFFFF"/>
        </a:accent5>
        <a:accent6>
          <a:srgbClr val="C2D89A"/>
        </a:accent6>
        <a:hlink>
          <a:srgbClr val="D07A91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d design template 3">
        <a:dk1>
          <a:srgbClr val="336600"/>
        </a:dk1>
        <a:lt1>
          <a:srgbClr val="FFFFFF"/>
        </a:lt1>
        <a:dk2>
          <a:srgbClr val="000000"/>
        </a:dk2>
        <a:lt2>
          <a:srgbClr val="808080"/>
        </a:lt2>
        <a:accent1>
          <a:srgbClr val="E3CFCD"/>
        </a:accent1>
        <a:accent2>
          <a:srgbClr val="333399"/>
        </a:accent2>
        <a:accent3>
          <a:srgbClr val="FFFFFF"/>
        </a:accent3>
        <a:accent4>
          <a:srgbClr val="2A5600"/>
        </a:accent4>
        <a:accent5>
          <a:srgbClr val="EFE4E3"/>
        </a:accent5>
        <a:accent6>
          <a:srgbClr val="2D2D8A"/>
        </a:accent6>
        <a:hlink>
          <a:srgbClr val="8F8F5D"/>
        </a:hlink>
        <a:folHlink>
          <a:srgbClr val="71735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d design template 4">
        <a:dk1>
          <a:srgbClr val="5C1F00"/>
        </a:dk1>
        <a:lt1>
          <a:srgbClr val="CC3300"/>
        </a:lt1>
        <a:dk2>
          <a:srgbClr val="800000"/>
        </a:dk2>
        <a:lt2>
          <a:srgbClr val="DFD293"/>
        </a:lt2>
        <a:accent1>
          <a:srgbClr val="FFD0C1"/>
        </a:accent1>
        <a:accent2>
          <a:srgbClr val="BE7960"/>
        </a:accent2>
        <a:accent3>
          <a:srgbClr val="C0AAAA"/>
        </a:accent3>
        <a:accent4>
          <a:srgbClr val="AE2A00"/>
        </a:accent4>
        <a:accent5>
          <a:srgbClr val="FFE4DD"/>
        </a:accent5>
        <a:accent6>
          <a:srgbClr val="AC6D56"/>
        </a:accent6>
        <a:hlink>
          <a:srgbClr val="FFFFFF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d design template 5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d design template 6">
        <a:dk1>
          <a:srgbClr val="2D2015"/>
        </a:dk1>
        <a:lt1>
          <a:srgbClr val="808000"/>
        </a:lt1>
        <a:dk2>
          <a:srgbClr val="523E26"/>
        </a:dk2>
        <a:lt2>
          <a:srgbClr val="DFC08D"/>
        </a:lt2>
        <a:accent1>
          <a:srgbClr val="BEA99C"/>
        </a:accent1>
        <a:accent2>
          <a:srgbClr val="8F5F2F"/>
        </a:accent2>
        <a:accent3>
          <a:srgbClr val="B3AFAC"/>
        </a:accent3>
        <a:accent4>
          <a:srgbClr val="6C6C00"/>
        </a:accent4>
        <a:accent5>
          <a:srgbClr val="DBD1CB"/>
        </a:accent5>
        <a:accent6>
          <a:srgbClr val="81552A"/>
        </a:accent6>
        <a:hlink>
          <a:srgbClr val="CDDEAE"/>
        </a:hlink>
        <a:folHlink>
          <a:srgbClr val="4C5A5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d design template 7">
        <a:dk1>
          <a:srgbClr val="800000"/>
        </a:dk1>
        <a:lt1>
          <a:srgbClr val="A3A46A"/>
        </a:lt1>
        <a:dk2>
          <a:srgbClr val="FFFFFF"/>
        </a:dk2>
        <a:lt2>
          <a:srgbClr val="3E3E5C"/>
        </a:lt2>
        <a:accent1>
          <a:srgbClr val="D3CAA5"/>
        </a:accent1>
        <a:accent2>
          <a:srgbClr val="93AB73"/>
        </a:accent2>
        <a:accent3>
          <a:srgbClr val="CECFB9"/>
        </a:accent3>
        <a:accent4>
          <a:srgbClr val="6C0000"/>
        </a:accent4>
        <a:accent5>
          <a:srgbClr val="E6E1CF"/>
        </a:accent5>
        <a:accent6>
          <a:srgbClr val="859B68"/>
        </a:accent6>
        <a:hlink>
          <a:srgbClr val="A7777C"/>
        </a:hlink>
        <a:folHlink>
          <a:srgbClr val="EEFF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d design template 8">
        <a:dk1>
          <a:srgbClr val="336699"/>
        </a:dk1>
        <a:lt1>
          <a:srgbClr val="777777"/>
        </a:lt1>
        <a:dk2>
          <a:srgbClr val="5F5F5F"/>
        </a:dk2>
        <a:lt2>
          <a:srgbClr val="E3EBF1"/>
        </a:lt2>
        <a:accent1>
          <a:srgbClr val="A1BD79"/>
        </a:accent1>
        <a:accent2>
          <a:srgbClr val="468A4B"/>
        </a:accent2>
        <a:accent3>
          <a:srgbClr val="B6B6B6"/>
        </a:accent3>
        <a:accent4>
          <a:srgbClr val="656565"/>
        </a:accent4>
        <a:accent5>
          <a:srgbClr val="CDDBBE"/>
        </a:accent5>
        <a:accent6>
          <a:srgbClr val="3F7D43"/>
        </a:accent6>
        <a:hlink>
          <a:srgbClr val="F2D1CA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d design template 9">
        <a:dk1>
          <a:srgbClr val="993300"/>
        </a:dk1>
        <a:lt1>
          <a:srgbClr val="336600"/>
        </a:lt1>
        <a:dk2>
          <a:srgbClr val="CCFFFF"/>
        </a:dk2>
        <a:lt2>
          <a:srgbClr val="003366"/>
        </a:lt2>
        <a:accent1>
          <a:srgbClr val="94AB73"/>
        </a:accent1>
        <a:accent2>
          <a:srgbClr val="00B000"/>
        </a:accent2>
        <a:accent3>
          <a:srgbClr val="ADB8AA"/>
        </a:accent3>
        <a:accent4>
          <a:srgbClr val="822A00"/>
        </a:accent4>
        <a:accent5>
          <a:srgbClr val="C8D2BC"/>
        </a:accent5>
        <a:accent6>
          <a:srgbClr val="009F00"/>
        </a:accent6>
        <a:hlink>
          <a:srgbClr val="FFCCCC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d design template 10">
        <a:dk1>
          <a:srgbClr val="993300"/>
        </a:dk1>
        <a:lt1>
          <a:srgbClr val="E8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8EAC7E"/>
        </a:accent2>
        <a:accent3>
          <a:srgbClr val="F2FFE9"/>
        </a:accent3>
        <a:accent4>
          <a:srgbClr val="822A00"/>
        </a:accent4>
        <a:accent5>
          <a:srgbClr val="FFFFFA"/>
        </a:accent5>
        <a:accent6>
          <a:srgbClr val="809B72"/>
        </a:accent6>
        <a:hlink>
          <a:srgbClr val="FF7C8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d design template 11">
        <a:dk1>
          <a:srgbClr val="800000"/>
        </a:dk1>
        <a:lt1>
          <a:srgbClr val="666633"/>
        </a:lt1>
        <a:dk2>
          <a:srgbClr val="FFFFFF"/>
        </a:dk2>
        <a:lt2>
          <a:srgbClr val="3E3E5C"/>
        </a:lt2>
        <a:accent1>
          <a:srgbClr val="D8C0B8"/>
        </a:accent1>
        <a:accent2>
          <a:srgbClr val="C2BF3A"/>
        </a:accent2>
        <a:accent3>
          <a:srgbClr val="B8B8AD"/>
        </a:accent3>
        <a:accent4>
          <a:srgbClr val="6C0000"/>
        </a:accent4>
        <a:accent5>
          <a:srgbClr val="E9DCD8"/>
        </a:accent5>
        <a:accent6>
          <a:srgbClr val="B0AD34"/>
        </a:accent6>
        <a:hlink>
          <a:srgbClr val="E9F2DC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d design template 12">
        <a:dk1>
          <a:srgbClr val="993300"/>
        </a:dk1>
        <a:lt1>
          <a:srgbClr val="336600"/>
        </a:lt1>
        <a:dk2>
          <a:srgbClr val="CCFFFF"/>
        </a:dk2>
        <a:lt2>
          <a:srgbClr val="003366"/>
        </a:lt2>
        <a:accent1>
          <a:srgbClr val="94AB73"/>
        </a:accent1>
        <a:accent2>
          <a:srgbClr val="01793D"/>
        </a:accent2>
        <a:accent3>
          <a:srgbClr val="ADB8AA"/>
        </a:accent3>
        <a:accent4>
          <a:srgbClr val="822A00"/>
        </a:accent4>
        <a:accent5>
          <a:srgbClr val="C8D2BC"/>
        </a:accent5>
        <a:accent6>
          <a:srgbClr val="016D36"/>
        </a:accent6>
        <a:hlink>
          <a:srgbClr val="FFCCCC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d design template 13">
        <a:dk1>
          <a:srgbClr val="336600"/>
        </a:dk1>
        <a:lt1>
          <a:srgbClr val="FFFFFF"/>
        </a:lt1>
        <a:dk2>
          <a:srgbClr val="800080"/>
        </a:dk2>
        <a:lt2>
          <a:srgbClr val="969696"/>
        </a:lt2>
        <a:accent1>
          <a:srgbClr val="FDFBBB"/>
        </a:accent1>
        <a:accent2>
          <a:srgbClr val="FF9966"/>
        </a:accent2>
        <a:accent3>
          <a:srgbClr val="FFFFFF"/>
        </a:accent3>
        <a:accent4>
          <a:srgbClr val="2A5600"/>
        </a:accent4>
        <a:accent5>
          <a:srgbClr val="FEFDDA"/>
        </a:accent5>
        <a:accent6>
          <a:srgbClr val="E78A5C"/>
        </a:accent6>
        <a:hlink>
          <a:srgbClr val="FF7C8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9899</TotalTime>
  <Words>441</Words>
  <Application>Microsoft Office PowerPoint</Application>
  <PresentationFormat>On-screen Show (4:3)</PresentationFormat>
  <Paragraphs>90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15_TP030004031</vt:lpstr>
      <vt:lpstr>Title Slide</vt:lpstr>
      <vt:lpstr>Basic Slide</vt:lpstr>
      <vt:lpstr>Transition Slide</vt:lpstr>
      <vt:lpstr>1_Basic Slide</vt:lpstr>
      <vt:lpstr>2_Basic Slide</vt:lpstr>
      <vt:lpstr>Plaid design template</vt:lpstr>
      <vt:lpstr>Thursday May 21, 2015 Mr. Goblirsch – U.S. History</vt:lpstr>
      <vt:lpstr>Freedom Riders</vt:lpstr>
      <vt:lpstr>Integrating Ole Miss &amp; Alabama</vt:lpstr>
      <vt:lpstr>Birmingham</vt:lpstr>
      <vt:lpstr>March on Washington</vt:lpstr>
      <vt:lpstr>CIVIL RIGHTS ACT of 1964</vt:lpstr>
      <vt:lpstr>Freedom Summer - 1964 Voting Rights Act</vt:lpstr>
      <vt:lpstr>Selma Campaign</vt:lpstr>
      <vt:lpstr>Voting Rights Act of 1965</vt:lpstr>
    </vt:vector>
  </TitlesOfParts>
  <Company>Manteca Unified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Wednesday October 23, 2013 U.S. History – Mr. Goblirsch</dc:title>
  <dc:creator>Windows User</dc:creator>
  <cp:lastModifiedBy>cgoblirsch</cp:lastModifiedBy>
  <cp:revision>360</cp:revision>
  <cp:lastPrinted>2015-05-13T14:04:29Z</cp:lastPrinted>
  <dcterms:created xsi:type="dcterms:W3CDTF">2013-10-22T21:15:14Z</dcterms:created>
  <dcterms:modified xsi:type="dcterms:W3CDTF">2015-05-21T13:48:44Z</dcterms:modified>
</cp:coreProperties>
</file>