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  <p:sldMasterId id="2147484167" r:id="rId2"/>
    <p:sldMasterId id="2147484180" r:id="rId3"/>
  </p:sldMasterIdLst>
  <p:notesMasterIdLst>
    <p:notesMasterId r:id="rId14"/>
  </p:notesMasterIdLst>
  <p:handoutMasterIdLst>
    <p:handoutMasterId r:id="rId15"/>
  </p:handoutMasterIdLst>
  <p:sldIdLst>
    <p:sldId id="384" r:id="rId4"/>
    <p:sldId id="402" r:id="rId5"/>
    <p:sldId id="398" r:id="rId6"/>
    <p:sldId id="396" r:id="rId7"/>
    <p:sldId id="397" r:id="rId8"/>
    <p:sldId id="399" r:id="rId9"/>
    <p:sldId id="400" r:id="rId10"/>
    <p:sldId id="401" r:id="rId11"/>
    <p:sldId id="389" r:id="rId12"/>
    <p:sldId id="392" r:id="rId1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2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3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8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651EC4EC-9C80-45F9-A723-8F007CAF3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04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4A9102BC-8E4E-4BFD-A2BF-2275A5E4C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213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98771085-19F9-4AB3-9371-1778B8A2B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537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4935195D-1044-41B0-B534-BE01CAEFDF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85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3F8E2923-3FFD-4B39-8045-A1A51A748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332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2B428EEA-99F1-4BBC-B1AA-2E050C173F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195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0F25A1D6-1FA1-4A05-B289-82422187C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10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41930B13-4ED0-4FD9-A314-439D9E61E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7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63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51FBA122-23F8-4272-96F9-A1D878482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777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1504ECC9-06C7-4196-A5C8-3A0FF67ABC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668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26D0C015-D2A3-4CF8-9FB1-11524DD8F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350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98158374-A8CC-4A07-AEAF-3E10FA4DE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067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216AD-56F3-4E88-B845-5E1A755786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2023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7A23F-E161-49C5-BE66-89F5DD98C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504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43C0-752A-4520-86D4-D281A3A4E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831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1FDD2-68A2-4300-9794-0BDAE7C36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5005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23F5-BCA8-4E0E-968A-8741BF0CAB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060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94ACA-5B26-482B-8D25-49068C81F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98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280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4AB1-358E-461B-8084-AC34CEBB9E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46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7E34-F185-4669-8D2A-749196824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532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3DD04-BE7F-495A-BA63-FD95251C3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478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930B4-3B30-4B7A-B06B-9BF7FDBB4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431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C21DB-008C-44CB-8428-067087EAE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7782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A9CF-1837-4E95-9C92-A9A55911C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1348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A341-3122-40AA-92EA-9A5AD05EF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4342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C817A-F10B-4B90-8A46-D2FDCF095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51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7394-CF64-432F-9758-99A6B1CC17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81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5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7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6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9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3/6/2015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2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Tahoma" charset="0"/>
              </a:endParaRPr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BD350EA0-B643-43CE-860F-6B95F7C71D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1392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  <p:sldLayoutId id="214748417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41C935-4B15-44BE-91A1-B941DAAAE41E}" type="slidenum">
              <a:rPr lang="en-US" altLang="en-US">
                <a:latin typeface="Arial" charset="0"/>
              </a:rPr>
              <a:pPr>
                <a:defRPr/>
              </a:pPr>
              <a:t>‹#›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9403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  <p:sldLayoutId id="2147484193" r:id="rId13"/>
    <p:sldLayoutId id="2147484194" r:id="rId14"/>
    <p:sldLayoutId id="214748419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March 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key information relating to the President/Executive Branch.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&amp; 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 smtClean="0"/>
              <a:t>WARM-UP: Interpretation Vocab &amp; Journal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ASSESSMENT: President &amp; Executive Branch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>
                <a:solidFill>
                  <a:prstClr val="black"/>
                </a:solidFill>
              </a:rPr>
              <a:t>CONGRESSIONAL VOTE: Restroom Proposal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CHART: Powers of Congress – Article I Section </a:t>
            </a:r>
            <a:r>
              <a:rPr lang="en-US" sz="2600" dirty="0">
                <a:solidFill>
                  <a:prstClr val="black"/>
                </a:solidFill>
              </a:rPr>
              <a:t>8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*****Presidential Speeches to be Delivered on FRIDAY*****</a:t>
            </a:r>
            <a:endParaRPr lang="en-US" sz="1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Interpretation Vocab &amp; Journal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Write a paragraph journal entry relating to the topic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Use the textbook glossary to define </a:t>
            </a:r>
            <a:r>
              <a:rPr lang="en-US" sz="2400" b="1" dirty="0" smtClean="0">
                <a:solidFill>
                  <a:prstClr val="black"/>
                </a:solidFill>
              </a:rPr>
              <a:t>strict constructionist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Use the textbook glossary to define </a:t>
            </a:r>
            <a:r>
              <a:rPr lang="en-US" sz="2400" b="1" dirty="0" smtClean="0">
                <a:solidFill>
                  <a:prstClr val="black"/>
                </a:solidFill>
              </a:rPr>
              <a:t>liberal constructionist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JOURNAL: </a:t>
            </a:r>
            <a:r>
              <a:rPr lang="en-US" sz="2400" i="1" dirty="0" smtClean="0">
                <a:solidFill>
                  <a:prstClr val="black"/>
                </a:solidFill>
              </a:rPr>
              <a:t>“Students must be in class when the bell rings”          </a:t>
            </a:r>
            <a:r>
              <a:rPr lang="en-US" sz="2400" dirty="0" smtClean="0">
                <a:solidFill>
                  <a:prstClr val="black"/>
                </a:solidFill>
              </a:rPr>
              <a:t>How do you interpret this rule?  Is your interpretation a strict or liberal constructionist viewpoint?</a:t>
            </a:r>
          </a:p>
        </p:txBody>
      </p:sp>
    </p:spTree>
    <p:extLst>
      <p:ext uri="{BB962C8B-B14F-4D97-AF65-F5344CB8AC3E}">
        <p14:creationId xmlns:p14="http://schemas.microsoft.com/office/powerpoint/2010/main" val="335402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STATE FLAG POSTER </a:t>
            </a:r>
            <a:br>
              <a:rPr lang="en-US" b="1" u="sng" dirty="0" smtClean="0"/>
            </a:br>
            <a:r>
              <a:rPr lang="en-US" b="1" u="sng" dirty="0" smtClean="0"/>
              <a:t>CONTEST RESULTS OVERALL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OVERALL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3 – P3 – Senate</a:t>
            </a:r>
          </a:p>
          <a:p>
            <a:pPr marL="0" indent="0">
              <a:buNone/>
            </a:pPr>
            <a:r>
              <a:rPr lang="en-US" sz="4000" dirty="0" smtClean="0"/>
              <a:t>2 – P5 – Senate</a:t>
            </a:r>
          </a:p>
          <a:p>
            <a:pPr marL="0" indent="0">
              <a:buNone/>
            </a:pPr>
            <a:r>
              <a:rPr lang="en-US" sz="4000" dirty="0" smtClean="0"/>
              <a:t>1 – P3 – Florida</a:t>
            </a:r>
          </a:p>
        </p:txBody>
      </p:sp>
    </p:spTree>
    <p:extLst>
      <p:ext uri="{BB962C8B-B14F-4D97-AF65-F5344CB8AC3E}">
        <p14:creationId xmlns:p14="http://schemas.microsoft.com/office/powerpoint/2010/main" val="2180331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March 4,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key information relating to the President/Executive Branch.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&amp; 6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 smtClean="0"/>
              <a:t>WARM-UP: Interpretation Vocab &amp; Journal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ASSESSMENT: President &amp; Executive Branch Quiz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>
                <a:solidFill>
                  <a:prstClr val="black"/>
                </a:solidFill>
              </a:rPr>
              <a:t>CONGRESSIONAL VOTE: Restroom Proposal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CHART: Powers of Congress – Article I Section </a:t>
            </a:r>
            <a:r>
              <a:rPr lang="en-US" sz="2600" dirty="0">
                <a:solidFill>
                  <a:prstClr val="black"/>
                </a:solidFill>
              </a:rPr>
              <a:t>8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1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*****Presidential Speeches to be Delivered on MONDAY*****</a:t>
            </a:r>
            <a:endParaRPr lang="en-US" sz="1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Interpretation Vocab &amp; Journal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Write a paragraph journal entry relating to the topic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Use the textbook glossary to define </a:t>
            </a:r>
            <a:r>
              <a:rPr lang="en-US" sz="2400" b="1" dirty="0" smtClean="0">
                <a:solidFill>
                  <a:prstClr val="black"/>
                </a:solidFill>
              </a:rPr>
              <a:t>strict constructionist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Use the textbook glossary to define </a:t>
            </a:r>
            <a:r>
              <a:rPr lang="en-US" sz="2400" b="1" dirty="0" smtClean="0">
                <a:solidFill>
                  <a:prstClr val="black"/>
                </a:solidFill>
              </a:rPr>
              <a:t>liberal constructionist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JOURNAL: </a:t>
            </a:r>
            <a:r>
              <a:rPr lang="en-US" sz="2400" i="1" dirty="0" smtClean="0">
                <a:solidFill>
                  <a:prstClr val="black"/>
                </a:solidFill>
              </a:rPr>
              <a:t>“Students must be in class when the bell rings”          </a:t>
            </a:r>
            <a:r>
              <a:rPr lang="en-US" sz="2400" dirty="0" smtClean="0">
                <a:solidFill>
                  <a:prstClr val="black"/>
                </a:solidFill>
              </a:rPr>
              <a:t>How do you interpret this rule?  Is your interpretation a strict or liberal constructionist viewpoint?</a:t>
            </a:r>
          </a:p>
        </p:txBody>
      </p:sp>
    </p:spTree>
    <p:extLst>
      <p:ext uri="{BB962C8B-B14F-4D97-AF65-F5344CB8AC3E}">
        <p14:creationId xmlns:p14="http://schemas.microsoft.com/office/powerpoint/2010/main" val="41691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CONGRESSIONAL VOTE</a:t>
            </a:r>
            <a:r>
              <a:rPr lang="en-US" dirty="0" smtClean="0"/>
              <a:t>: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Restroom Program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BILL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Currently, the restroom cost is $10 per use. Many 	people find it difficult to pay for this and instead hold it 	which is bad for your body.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- Written by Period 4 Representative Moreno &amp; Senator Zavala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</a:t>
            </a:r>
            <a:r>
              <a:rPr lang="en-US" dirty="0" smtClean="0"/>
              <a:t>: </a:t>
            </a:r>
            <a:r>
              <a:rPr lang="en-US" sz="2600" i="1" dirty="0" smtClean="0"/>
              <a:t>- Amended by Goblirsch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This proposal is to provide each member 2 free 	restroom passes per week as monitored by the section 	leader (</a:t>
            </a:r>
            <a:r>
              <a:rPr lang="en-US" b="1" i="1" dirty="0" smtClean="0"/>
              <a:t>Section Leaders need to make sure they are 	doing </a:t>
            </a:r>
            <a:r>
              <a:rPr lang="en-US" b="1" i="1" u="sng" dirty="0" smtClean="0"/>
              <a:t>ALL</a:t>
            </a:r>
            <a:r>
              <a:rPr lang="en-US" b="1" i="1" dirty="0" smtClean="0"/>
              <a:t> of their responsibilities</a:t>
            </a:r>
            <a:r>
              <a:rPr lang="en-US" dirty="0" smtClean="0"/>
              <a:t>). After the 2 free 	passes are used, the restroom price will increase to $15.  	However, if the 2 passes per week are not used, they will 	turn into a $10 (</a:t>
            </a:r>
            <a:r>
              <a:rPr lang="en-US" i="1" dirty="0" smtClean="0"/>
              <a:t>taxable</a:t>
            </a:r>
            <a:r>
              <a:rPr lang="en-US" dirty="0" smtClean="0"/>
              <a:t>) bonus each week.</a:t>
            </a:r>
            <a:endParaRPr lang="en-US" sz="1700" b="1" i="1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A “Yes” vote will implement the New Restroom Program</a:t>
            </a:r>
          </a:p>
          <a:p>
            <a:r>
              <a:rPr lang="en-US" dirty="0" smtClean="0"/>
              <a:t>A “No” vote will keep everything they way it currently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/>
          <a:lstStyle/>
          <a:p>
            <a:pPr eaLnBrk="1" hangingPunct="1"/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of Congress</a:t>
            </a:r>
          </a:p>
        </p:txBody>
      </p:sp>
      <p:graphicFrame>
        <p:nvGraphicFramePr>
          <p:cNvPr id="93202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430587"/>
              </p:ext>
            </p:extLst>
          </p:nvPr>
        </p:nvGraphicFramePr>
        <p:xfrm>
          <a:off x="0" y="1110673"/>
          <a:ext cx="9144000" cy="5715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85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War Powers: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Economic Powers: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Other: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Impeachment Process: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See (1) Art I Sec 2 Clause 5 &amp; (2) Art I Sec 3 Clause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533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DIRECTIONS: Read Article I Section 8 – The Enumerated Powers of Congress. (P. 763)</a:t>
            </a:r>
          </a:p>
          <a:p>
            <a:r>
              <a:rPr lang="en-US" dirty="0"/>
              <a:t>	</a:t>
            </a:r>
            <a:r>
              <a:rPr lang="en-US" dirty="0" smtClean="0"/>
              <a:t>      List each power under the category that you feel it fits best under.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Powers of Congress</a:t>
            </a:r>
          </a:p>
        </p:txBody>
      </p:sp>
      <p:graphicFrame>
        <p:nvGraphicFramePr>
          <p:cNvPr id="97317" name="Group 37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9483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0907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 Powers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declare War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raise and fund an army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raise a navy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 military law/code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call the militia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control militia/national guard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Anything else “Necessary and Proper”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Economic Powers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make and collect taxes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borrow money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Interstate &amp; foreign commerce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</a:rPr>
                        <a:t>Bankruptcy laws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Coin money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Punish counterfeiters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Punish piracy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Anything else “Necessary and Proper”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Naturalization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 office and Post Roads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Patents and Copyrights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Establish federal court system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Create and run capital 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Anything else “Necessary and Proper”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Impeachment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House can bring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impeachment charges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Senate conducts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impeachment trial and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convicts with a 2/3 vote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NO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727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</a:t>
            </a:r>
            <a:br>
              <a:rPr lang="en-US" u="sng" dirty="0" smtClean="0"/>
            </a:br>
            <a:r>
              <a:rPr lang="en-US" u="sng" dirty="0" smtClean="0"/>
              <a:t>WHO HAVE 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Tino</a:t>
            </a:r>
            <a:r>
              <a:rPr lang="en-US" dirty="0" smtClean="0"/>
              <a:t> A.</a:t>
            </a:r>
          </a:p>
          <a:p>
            <a:r>
              <a:rPr lang="en-US" dirty="0" smtClean="0"/>
              <a:t>Cristian C.</a:t>
            </a:r>
          </a:p>
          <a:p>
            <a:r>
              <a:rPr lang="en-US" dirty="0" err="1" smtClean="0"/>
              <a:t>Illene</a:t>
            </a:r>
            <a:r>
              <a:rPr lang="en-US" dirty="0" smtClean="0"/>
              <a:t> C.</a:t>
            </a:r>
          </a:p>
          <a:p>
            <a:r>
              <a:rPr lang="en-US" dirty="0" smtClean="0"/>
              <a:t>Lucy F.</a:t>
            </a:r>
          </a:p>
          <a:p>
            <a:r>
              <a:rPr lang="en-US" dirty="0" err="1" smtClean="0"/>
              <a:t>Casidy</a:t>
            </a:r>
            <a:r>
              <a:rPr lang="en-US" dirty="0" smtClean="0"/>
              <a:t> J.</a:t>
            </a:r>
          </a:p>
          <a:p>
            <a:r>
              <a:rPr lang="en-US" dirty="0" smtClean="0"/>
              <a:t>Jennifer L.</a:t>
            </a:r>
          </a:p>
          <a:p>
            <a:r>
              <a:rPr lang="en-US" dirty="0" smtClean="0"/>
              <a:t>Ashley</a:t>
            </a:r>
          </a:p>
          <a:p>
            <a:r>
              <a:rPr lang="en-US" dirty="0" smtClean="0"/>
              <a:t>Ramon</a:t>
            </a:r>
          </a:p>
          <a:p>
            <a:r>
              <a:rPr lang="en-US" dirty="0" smtClean="0"/>
              <a:t>Lesley</a:t>
            </a:r>
          </a:p>
          <a:p>
            <a:r>
              <a:rPr lang="en-US" dirty="0" err="1" smtClean="0"/>
              <a:t>Arvinder</a:t>
            </a:r>
            <a:endParaRPr lang="en-US" dirty="0" smtClean="0"/>
          </a:p>
          <a:p>
            <a:r>
              <a:rPr lang="en-US" dirty="0" smtClean="0"/>
              <a:t>Vanessa S</a:t>
            </a:r>
          </a:p>
          <a:p>
            <a:r>
              <a:rPr lang="en-US" dirty="0" smtClean="0"/>
              <a:t>Jasmine N.</a:t>
            </a:r>
          </a:p>
          <a:p>
            <a:r>
              <a:rPr lang="en-US" dirty="0" smtClean="0"/>
              <a:t>Elizabeth G.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Alicia M.</a:t>
            </a:r>
          </a:p>
          <a:p>
            <a:r>
              <a:rPr lang="en-US" dirty="0" err="1" smtClean="0"/>
              <a:t>Lili</a:t>
            </a:r>
            <a:r>
              <a:rPr lang="en-US" dirty="0" smtClean="0"/>
              <a:t> O.</a:t>
            </a:r>
          </a:p>
          <a:p>
            <a:r>
              <a:rPr lang="en-US" dirty="0" err="1" smtClean="0"/>
              <a:t>Jaskaran</a:t>
            </a:r>
            <a:r>
              <a:rPr lang="en-US" dirty="0" smtClean="0"/>
              <a:t> S.</a:t>
            </a:r>
          </a:p>
          <a:p>
            <a:r>
              <a:rPr lang="en-US" dirty="0" smtClean="0"/>
              <a:t>Ricky V.</a:t>
            </a:r>
          </a:p>
          <a:p>
            <a:r>
              <a:rPr lang="en-US" dirty="0" smtClean="0"/>
              <a:t>Perla V.</a:t>
            </a:r>
          </a:p>
          <a:p>
            <a:r>
              <a:rPr lang="en-US" dirty="0" smtClean="0"/>
              <a:t>Brandon V.</a:t>
            </a:r>
          </a:p>
          <a:p>
            <a:r>
              <a:rPr lang="en-US" dirty="0" smtClean="0"/>
              <a:t>Jesus</a:t>
            </a:r>
          </a:p>
          <a:p>
            <a:r>
              <a:rPr lang="en-US" dirty="0" smtClean="0"/>
              <a:t>John</a:t>
            </a:r>
          </a:p>
          <a:p>
            <a:r>
              <a:rPr lang="en-US" dirty="0" smtClean="0"/>
              <a:t>Rafael J</a:t>
            </a:r>
          </a:p>
          <a:p>
            <a:r>
              <a:rPr lang="en-US" dirty="0" smtClean="0"/>
              <a:t>Savannah 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= 23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4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</a:t>
            </a:r>
            <a:br>
              <a:rPr lang="en-US" u="sng" dirty="0" smtClean="0"/>
            </a:br>
            <a:r>
              <a:rPr lang="en-US" u="sng" dirty="0" smtClean="0"/>
              <a:t>WHO HAVE 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Rafael A.</a:t>
            </a:r>
          </a:p>
          <a:p>
            <a:r>
              <a:rPr lang="en-US" dirty="0" smtClean="0"/>
              <a:t>Gabriella B.</a:t>
            </a:r>
          </a:p>
          <a:p>
            <a:r>
              <a:rPr lang="en-US" dirty="0" smtClean="0"/>
              <a:t>Cristian C.</a:t>
            </a:r>
          </a:p>
          <a:p>
            <a:r>
              <a:rPr lang="en-US" dirty="0" smtClean="0"/>
              <a:t>Tristan D.</a:t>
            </a:r>
          </a:p>
          <a:p>
            <a:r>
              <a:rPr lang="en-US" dirty="0" smtClean="0"/>
              <a:t>Maria F.</a:t>
            </a:r>
          </a:p>
          <a:p>
            <a:r>
              <a:rPr lang="en-US" dirty="0" smtClean="0"/>
              <a:t>Alexis G.</a:t>
            </a:r>
          </a:p>
          <a:p>
            <a:r>
              <a:rPr lang="en-US" dirty="0" smtClean="0"/>
              <a:t>Leo M.</a:t>
            </a:r>
          </a:p>
          <a:p>
            <a:r>
              <a:rPr lang="en-US" dirty="0" err="1" smtClean="0"/>
              <a:t>Hilsa</a:t>
            </a:r>
            <a:r>
              <a:rPr lang="en-US" dirty="0" smtClean="0"/>
              <a:t> A.</a:t>
            </a:r>
          </a:p>
          <a:p>
            <a:r>
              <a:rPr lang="en-US" dirty="0" err="1" smtClean="0"/>
              <a:t>Kime</a:t>
            </a:r>
            <a:r>
              <a:rPr lang="en-US" dirty="0" smtClean="0"/>
              <a:t> Y.</a:t>
            </a:r>
          </a:p>
          <a:p>
            <a:r>
              <a:rPr lang="en-US" dirty="0" smtClean="0"/>
              <a:t>Destiny B.</a:t>
            </a:r>
          </a:p>
          <a:p>
            <a:r>
              <a:rPr lang="en-US" dirty="0" smtClean="0"/>
              <a:t>Fatima O.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Caleb M.</a:t>
            </a:r>
          </a:p>
          <a:p>
            <a:r>
              <a:rPr lang="en-US" dirty="0" smtClean="0"/>
              <a:t>Andrew M.</a:t>
            </a:r>
          </a:p>
          <a:p>
            <a:r>
              <a:rPr lang="en-US" dirty="0" smtClean="0"/>
              <a:t>Victor P.</a:t>
            </a:r>
          </a:p>
          <a:p>
            <a:r>
              <a:rPr lang="en-US" dirty="0" smtClean="0"/>
              <a:t>Cynthia S.</a:t>
            </a:r>
          </a:p>
          <a:p>
            <a:r>
              <a:rPr lang="en-US" dirty="0" smtClean="0"/>
              <a:t>Elizabeth S.</a:t>
            </a:r>
          </a:p>
          <a:p>
            <a:r>
              <a:rPr lang="en-US" dirty="0" smtClean="0"/>
              <a:t>Miranda S.</a:t>
            </a:r>
          </a:p>
          <a:p>
            <a:r>
              <a:rPr lang="en-US" dirty="0" err="1" smtClean="0"/>
              <a:t>Kyndall</a:t>
            </a:r>
            <a:r>
              <a:rPr lang="en-US" dirty="0" smtClean="0"/>
              <a:t> S.</a:t>
            </a:r>
          </a:p>
          <a:p>
            <a:r>
              <a:rPr lang="en-US" dirty="0" smtClean="0"/>
              <a:t>Manuel Z.</a:t>
            </a:r>
          </a:p>
          <a:p>
            <a:endParaRPr lang="en-US" dirty="0"/>
          </a:p>
          <a:p>
            <a:r>
              <a:rPr lang="en-US" dirty="0" smtClean="0"/>
              <a:t>TOTAL = 19 / 35</a:t>
            </a:r>
          </a:p>
        </p:txBody>
      </p:sp>
    </p:spTree>
    <p:extLst>
      <p:ext uri="{BB962C8B-B14F-4D97-AF65-F5344CB8AC3E}">
        <p14:creationId xmlns:p14="http://schemas.microsoft.com/office/powerpoint/2010/main" val="383638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STATE FLAG POSTER </a:t>
            </a:r>
            <a:br>
              <a:rPr lang="en-US" b="1" u="sng" dirty="0" smtClean="0"/>
            </a:br>
            <a:r>
              <a:rPr lang="en-US" b="1" u="sng" dirty="0" smtClean="0"/>
              <a:t>CONTEST RESULTS BY PERIOD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PERIOD 3 –</a:t>
            </a:r>
          </a:p>
          <a:p>
            <a:pPr marL="0" indent="0">
              <a:buNone/>
            </a:pPr>
            <a:r>
              <a:rPr lang="en-US" dirty="0" smtClean="0"/>
              <a:t>4 - Mississippi</a:t>
            </a:r>
          </a:p>
          <a:p>
            <a:pPr marL="0" indent="0">
              <a:buNone/>
            </a:pPr>
            <a:r>
              <a:rPr lang="en-US" dirty="0" smtClean="0"/>
              <a:t>3 - Oregon</a:t>
            </a:r>
          </a:p>
          <a:p>
            <a:pPr marL="0" indent="0">
              <a:buNone/>
            </a:pPr>
            <a:r>
              <a:rPr lang="en-US" dirty="0" smtClean="0"/>
              <a:t>2 - Senate</a:t>
            </a:r>
          </a:p>
          <a:p>
            <a:pPr marL="0" indent="0">
              <a:buNone/>
            </a:pPr>
            <a:r>
              <a:rPr lang="en-US" dirty="0" smtClean="0"/>
              <a:t>1 – Florida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PERIOD 4 –</a:t>
            </a:r>
          </a:p>
          <a:p>
            <a:pPr marL="0" indent="0">
              <a:buNone/>
            </a:pPr>
            <a:r>
              <a:rPr lang="en-US" dirty="0" smtClean="0"/>
              <a:t>4 – New York</a:t>
            </a:r>
          </a:p>
          <a:p>
            <a:pPr marL="0" indent="0">
              <a:buNone/>
            </a:pPr>
            <a:r>
              <a:rPr lang="en-US" dirty="0" smtClean="0"/>
              <a:t>3 – Senate</a:t>
            </a:r>
          </a:p>
          <a:p>
            <a:pPr marL="0" indent="0">
              <a:buNone/>
            </a:pPr>
            <a:r>
              <a:rPr lang="en-US" dirty="0" smtClean="0"/>
              <a:t>2 – Maine</a:t>
            </a:r>
          </a:p>
          <a:p>
            <a:pPr marL="0" indent="0">
              <a:buNone/>
            </a:pPr>
            <a:r>
              <a:rPr lang="en-US" dirty="0" smtClean="0"/>
              <a:t>1 – Georgia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PERIOD 5 –</a:t>
            </a:r>
          </a:p>
          <a:p>
            <a:pPr marL="0" indent="0">
              <a:buNone/>
            </a:pPr>
            <a:r>
              <a:rPr lang="en-US" dirty="0" smtClean="0"/>
              <a:t>4 – Oregon</a:t>
            </a:r>
          </a:p>
          <a:p>
            <a:pPr marL="0" indent="0">
              <a:buNone/>
            </a:pPr>
            <a:r>
              <a:rPr lang="en-US" dirty="0" smtClean="0"/>
              <a:t>3 – New York</a:t>
            </a:r>
          </a:p>
          <a:p>
            <a:pPr marL="0" indent="0">
              <a:buNone/>
            </a:pPr>
            <a:r>
              <a:rPr lang="en-US" dirty="0" smtClean="0"/>
              <a:t>2 – Hawaii</a:t>
            </a:r>
          </a:p>
          <a:p>
            <a:pPr marL="0" indent="0">
              <a:buNone/>
            </a:pPr>
            <a:r>
              <a:rPr lang="en-US" dirty="0" smtClean="0"/>
              <a:t>1 – Senate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PERIOD 6 –</a:t>
            </a:r>
          </a:p>
          <a:p>
            <a:pPr marL="0" indent="0">
              <a:buNone/>
            </a:pPr>
            <a:r>
              <a:rPr lang="en-US" dirty="0" smtClean="0"/>
              <a:t>4 – Colorado</a:t>
            </a:r>
          </a:p>
          <a:p>
            <a:pPr marL="0" indent="0">
              <a:buNone/>
            </a:pPr>
            <a:r>
              <a:rPr lang="en-US" dirty="0" smtClean="0"/>
              <a:t>3 – California</a:t>
            </a:r>
          </a:p>
          <a:p>
            <a:pPr marL="0" indent="0">
              <a:buNone/>
            </a:pPr>
            <a:r>
              <a:rPr lang="en-US" dirty="0" smtClean="0"/>
              <a:t>2 – Nevada</a:t>
            </a:r>
          </a:p>
          <a:p>
            <a:pPr marL="0" indent="0">
              <a:buNone/>
            </a:pPr>
            <a:r>
              <a:rPr lang="en-US" dirty="0" smtClean="0"/>
              <a:t>1 – Senate</a:t>
            </a:r>
          </a:p>
        </p:txBody>
      </p:sp>
    </p:spTree>
    <p:extLst>
      <p:ext uri="{BB962C8B-B14F-4D97-AF65-F5344CB8AC3E}">
        <p14:creationId xmlns:p14="http://schemas.microsoft.com/office/powerpoint/2010/main" val="2392656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8917</TotalTime>
  <Words>684</Words>
  <Application>Microsoft Office PowerPoint</Application>
  <PresentationFormat>On-screen Show (4:3)</PresentationFormat>
  <Paragraphs>170</Paragraphs>
  <Slides>10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14_TP030004031</vt:lpstr>
      <vt:lpstr>Slit</vt:lpstr>
      <vt:lpstr>Default Design</vt:lpstr>
      <vt:lpstr>Wednesday March 4, 2015 Mr. Goblirsch – American Government</vt:lpstr>
      <vt:lpstr>Wednesday March 4, 2015 Mr. Goblirsch – American Government</vt:lpstr>
      <vt:lpstr>CONGRESSIONAL VOTE:       New Restroom Program</vt:lpstr>
      <vt:lpstr>Powers of Congress</vt:lpstr>
      <vt:lpstr>Powers of Congress</vt:lpstr>
      <vt:lpstr>BALLOT</vt:lpstr>
      <vt:lpstr>LIST OF INDIVIDUALS WHO HAVE PAID FOR THE FINAL</vt:lpstr>
      <vt:lpstr>LIST OF INDIVIDUALS WHO HAVE PAID FOR THE FINAL</vt:lpstr>
      <vt:lpstr>STATE FLAG POSTER  CONTEST RESULTS BY PERIOD</vt:lpstr>
      <vt:lpstr>STATE FLAG POSTER  CONTEST RESULTS OVERALL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219</cp:revision>
  <cp:lastPrinted>2015-03-04T17:49:12Z</cp:lastPrinted>
  <dcterms:created xsi:type="dcterms:W3CDTF">2013-08-14T05:03:00Z</dcterms:created>
  <dcterms:modified xsi:type="dcterms:W3CDTF">2015-03-06T20:24:04Z</dcterms:modified>
</cp:coreProperties>
</file>