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6" r:id="rId1"/>
    <p:sldMasterId id="2147483938" r:id="rId2"/>
    <p:sldMasterId id="2147483950" r:id="rId3"/>
    <p:sldMasterId id="2147483965" r:id="rId4"/>
  </p:sldMasterIdLst>
  <p:notesMasterIdLst>
    <p:notesMasterId r:id="rId18"/>
  </p:notesMasterIdLst>
  <p:handoutMasterIdLst>
    <p:handoutMasterId r:id="rId19"/>
  </p:handoutMasterIdLst>
  <p:sldIdLst>
    <p:sldId id="320" r:id="rId5"/>
    <p:sldId id="275" r:id="rId6"/>
    <p:sldId id="309" r:id="rId7"/>
    <p:sldId id="317" r:id="rId8"/>
    <p:sldId id="318" r:id="rId9"/>
    <p:sldId id="319" r:id="rId10"/>
    <p:sldId id="307" r:id="rId11"/>
    <p:sldId id="300" r:id="rId12"/>
    <p:sldId id="301" r:id="rId13"/>
    <p:sldId id="302" r:id="rId14"/>
    <p:sldId id="303" r:id="rId15"/>
    <p:sldId id="310" r:id="rId16"/>
    <p:sldId id="312" r:id="rId17"/>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F775DE30-AA54-4403-A98E-D4B955F8E3CD}" type="datetimeFigureOut">
              <a:rPr lang="en-US" smtClean="0"/>
              <a:t>3/10/2015</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4D668ADA-D75B-45F2-912D-35461CBC7B37}" type="slidenum">
              <a:rPr lang="en-US" smtClean="0"/>
              <a:t>‹#›</a:t>
            </a:fld>
            <a:endParaRPr lang="en-US"/>
          </a:p>
        </p:txBody>
      </p:sp>
    </p:spTree>
    <p:extLst>
      <p:ext uri="{BB962C8B-B14F-4D97-AF65-F5344CB8AC3E}">
        <p14:creationId xmlns:p14="http://schemas.microsoft.com/office/powerpoint/2010/main" val="1893525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pPr>
              <a:defRPr/>
            </a:pPr>
            <a:fld id="{AFFA8A9E-72A1-4601-BC41-335D3E7BE103}" type="datetimeFigureOut">
              <a:rPr lang="en-US"/>
              <a:pPr>
                <a:defRPr/>
              </a:pPr>
              <a:t>3/10/2015</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pPr>
              <a:defRPr/>
            </a:pPr>
            <a:fld id="{E0669B5B-B0C6-4F79-BD04-FE7A04E43359}" type="slidenum">
              <a:rPr lang="en-US"/>
              <a:pPr>
                <a:defRPr/>
              </a:pPr>
              <a:t>‹#›</a:t>
            </a:fld>
            <a:endParaRPr lang="en-US"/>
          </a:p>
        </p:txBody>
      </p:sp>
    </p:spTree>
    <p:extLst>
      <p:ext uri="{BB962C8B-B14F-4D97-AF65-F5344CB8AC3E}">
        <p14:creationId xmlns:p14="http://schemas.microsoft.com/office/powerpoint/2010/main" val="13028419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4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fontAlgn="base">
              <a:spcBef>
                <a:spcPct val="0"/>
              </a:spcBef>
              <a:spcAft>
                <a:spcPct val="0"/>
              </a:spcAft>
              <a:defRPr>
                <a:solidFill>
                  <a:schemeClr val="tx1"/>
                </a:solidFill>
                <a:latin typeface="Arial" charset="0"/>
              </a:defRPr>
            </a:lvl6pPr>
            <a:lvl7pPr marL="3028264" indent="-232943" fontAlgn="base">
              <a:spcBef>
                <a:spcPct val="0"/>
              </a:spcBef>
              <a:spcAft>
                <a:spcPct val="0"/>
              </a:spcAft>
              <a:defRPr>
                <a:solidFill>
                  <a:schemeClr val="tx1"/>
                </a:solidFill>
                <a:latin typeface="Arial" charset="0"/>
              </a:defRPr>
            </a:lvl7pPr>
            <a:lvl8pPr marL="3494151" indent="-232943" fontAlgn="base">
              <a:spcBef>
                <a:spcPct val="0"/>
              </a:spcBef>
              <a:spcAft>
                <a:spcPct val="0"/>
              </a:spcAft>
              <a:defRPr>
                <a:solidFill>
                  <a:schemeClr val="tx1"/>
                </a:solidFill>
                <a:latin typeface="Arial" charset="0"/>
              </a:defRPr>
            </a:lvl8pPr>
            <a:lvl9pPr marL="3960038" indent="-232943" fontAlgn="base">
              <a:spcBef>
                <a:spcPct val="0"/>
              </a:spcBef>
              <a:spcAft>
                <a:spcPct val="0"/>
              </a:spcAft>
              <a:defRPr>
                <a:solidFill>
                  <a:schemeClr val="tx1"/>
                </a:solidFill>
                <a:latin typeface="Arial" charset="0"/>
              </a:defRPr>
            </a:lvl9pPr>
          </a:lstStyle>
          <a:p>
            <a:pPr>
              <a:defRPr/>
            </a:pPr>
            <a:fld id="{7E5ED521-EBDA-47EC-9089-2540F98AC530}" type="slidenum">
              <a:rPr lang="en-US" altLang="en-US" smtClean="0">
                <a:solidFill>
                  <a:srgbClr val="000000"/>
                </a:solidFill>
                <a:latin typeface="Calibri" pitchFamily="34" charset="0"/>
              </a:rPr>
              <a:pPr>
                <a:defRPr/>
              </a:pPr>
              <a:t>3</a:t>
            </a:fld>
            <a:endParaRPr lang="en-US" altLang="en-US" smtClean="0">
              <a:solidFill>
                <a:srgbClr val="000000"/>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4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fontAlgn="base">
              <a:spcBef>
                <a:spcPct val="0"/>
              </a:spcBef>
              <a:spcAft>
                <a:spcPct val="0"/>
              </a:spcAft>
              <a:defRPr>
                <a:solidFill>
                  <a:schemeClr val="tx1"/>
                </a:solidFill>
                <a:latin typeface="Arial" charset="0"/>
              </a:defRPr>
            </a:lvl6pPr>
            <a:lvl7pPr marL="3028264" indent="-232943" fontAlgn="base">
              <a:spcBef>
                <a:spcPct val="0"/>
              </a:spcBef>
              <a:spcAft>
                <a:spcPct val="0"/>
              </a:spcAft>
              <a:defRPr>
                <a:solidFill>
                  <a:schemeClr val="tx1"/>
                </a:solidFill>
                <a:latin typeface="Arial" charset="0"/>
              </a:defRPr>
            </a:lvl7pPr>
            <a:lvl8pPr marL="3494151" indent="-232943" fontAlgn="base">
              <a:spcBef>
                <a:spcPct val="0"/>
              </a:spcBef>
              <a:spcAft>
                <a:spcPct val="0"/>
              </a:spcAft>
              <a:defRPr>
                <a:solidFill>
                  <a:schemeClr val="tx1"/>
                </a:solidFill>
                <a:latin typeface="Arial" charset="0"/>
              </a:defRPr>
            </a:lvl8pPr>
            <a:lvl9pPr marL="3960038" indent="-232943" fontAlgn="base">
              <a:spcBef>
                <a:spcPct val="0"/>
              </a:spcBef>
              <a:spcAft>
                <a:spcPct val="0"/>
              </a:spcAft>
              <a:defRPr>
                <a:solidFill>
                  <a:schemeClr val="tx1"/>
                </a:solidFill>
                <a:latin typeface="Arial" charset="0"/>
              </a:defRPr>
            </a:lvl9pPr>
          </a:lstStyle>
          <a:p>
            <a:pPr>
              <a:defRPr/>
            </a:pPr>
            <a:fld id="{7E5ED521-EBDA-47EC-9089-2540F98AC530}" type="slidenum">
              <a:rPr lang="en-US" altLang="en-US" smtClean="0">
                <a:solidFill>
                  <a:srgbClr val="000000"/>
                </a:solidFill>
                <a:latin typeface="Calibri" pitchFamily="34" charset="0"/>
              </a:rPr>
              <a:pPr>
                <a:defRPr/>
              </a:pPr>
              <a:t>5</a:t>
            </a:fld>
            <a:endParaRPr lang="en-US" altLang="en-US" smtClean="0">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3.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4.xml"/><Relationship Id="rId1" Type="http://schemas.openxmlformats.org/officeDocument/2006/relationships/vmlDrawing" Target="../drawings/vmlDrawing4.vml"/><Relationship Id="rId5" Type="http://schemas.openxmlformats.org/officeDocument/2006/relationships/image" Target="../media/image3.wmf"/><Relationship Id="rId4" Type="http://schemas.openxmlformats.org/officeDocument/2006/relationships/oleObject" Target="../embeddings/oleObject4.bin"/></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5469B914-499F-4E30-B66A-313BE553F442}" type="datetimeFigureOut">
              <a:rPr lang="en-US"/>
              <a:pPr>
                <a:defRPr/>
              </a:pPr>
              <a:t>3/10/2015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D802B193-406F-4290-AC3D-96112A6769B2}" type="slidenum">
              <a:rPr lang="en-US"/>
              <a:pPr>
                <a:defRPr/>
              </a:pPr>
              <a:t>‹#›</a:t>
            </a:fld>
            <a:endParaRPr lang="en-US" dirty="0"/>
          </a:p>
        </p:txBody>
      </p:sp>
    </p:spTree>
    <p:extLst>
      <p:ext uri="{BB962C8B-B14F-4D97-AF65-F5344CB8AC3E}">
        <p14:creationId xmlns:p14="http://schemas.microsoft.com/office/powerpoint/2010/main" val="1680641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7E48102E-C648-4D0F-ACBA-D7CC99A12E24}" type="datetimeFigureOut">
              <a:rPr lang="en-US"/>
              <a:pPr>
                <a:defRPr/>
              </a:pPr>
              <a:t>3/10/2015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42A44F84-4177-4974-8461-87895934AFD7}" type="slidenum">
              <a:rPr lang="en-US"/>
              <a:pPr>
                <a:defRPr/>
              </a:pPr>
              <a:t>‹#›</a:t>
            </a:fld>
            <a:endParaRPr lang="en-US" dirty="0"/>
          </a:p>
        </p:txBody>
      </p:sp>
    </p:spTree>
    <p:extLst>
      <p:ext uri="{BB962C8B-B14F-4D97-AF65-F5344CB8AC3E}">
        <p14:creationId xmlns:p14="http://schemas.microsoft.com/office/powerpoint/2010/main" val="396511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67EA61B3-8916-4176-830E-99281ABB855E}" type="datetimeFigureOut">
              <a:rPr lang="en-US"/>
              <a:pPr>
                <a:defRPr/>
              </a:pPr>
              <a:t>3/10/2015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B02591A8-71C9-427D-A848-F920478C0FE2}" type="slidenum">
              <a:rPr lang="en-US"/>
              <a:pPr>
                <a:defRPr/>
              </a:pPr>
              <a:t>‹#›</a:t>
            </a:fld>
            <a:endParaRPr lang="en-US" dirty="0"/>
          </a:p>
        </p:txBody>
      </p:sp>
    </p:spTree>
    <p:extLst>
      <p:ext uri="{BB962C8B-B14F-4D97-AF65-F5344CB8AC3E}">
        <p14:creationId xmlns:p14="http://schemas.microsoft.com/office/powerpoint/2010/main" val="532496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31F7B4-3E76-4BB7-917D-8385E1CC56FD}" type="datetimeFigureOut">
              <a:rPr lang="en-US"/>
              <a:pPr>
                <a:defRPr/>
              </a:pPr>
              <a:t>3/10/2015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EB095E-C751-4742-A56D-949F3498328E}" type="slidenum">
              <a:rPr lang="en-US"/>
              <a:pPr>
                <a:defRPr/>
              </a:pPr>
              <a:t>‹#›</a:t>
            </a:fld>
            <a:endParaRPr lang="en-US"/>
          </a:p>
        </p:txBody>
      </p:sp>
    </p:spTree>
    <p:extLst>
      <p:ext uri="{BB962C8B-B14F-4D97-AF65-F5344CB8AC3E}">
        <p14:creationId xmlns:p14="http://schemas.microsoft.com/office/powerpoint/2010/main" val="1183223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BD8D032-2E23-4BE2-BB2C-D5DECB2A38E5}" type="datetimeFigureOut">
              <a:rPr lang="en-US"/>
              <a:pPr>
                <a:defRPr/>
              </a:pPr>
              <a:t>3/10/2015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4ACDC2-C98B-47F0-B0D3-DA8F3FA0B47A}" type="slidenum">
              <a:rPr lang="en-US"/>
              <a:pPr>
                <a:defRPr/>
              </a:pPr>
              <a:t>‹#›</a:t>
            </a:fld>
            <a:endParaRPr lang="en-US"/>
          </a:p>
        </p:txBody>
      </p:sp>
    </p:spTree>
    <p:extLst>
      <p:ext uri="{BB962C8B-B14F-4D97-AF65-F5344CB8AC3E}">
        <p14:creationId xmlns:p14="http://schemas.microsoft.com/office/powerpoint/2010/main" val="4212900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84EA955-7F94-4B0A-B1B5-91647F50E505}" type="datetimeFigureOut">
              <a:rPr lang="en-US"/>
              <a:pPr>
                <a:defRPr/>
              </a:pPr>
              <a:t>3/10/2015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524692-2EE6-4CFF-8D44-0B268FD6400D}" type="slidenum">
              <a:rPr lang="en-US"/>
              <a:pPr>
                <a:defRPr/>
              </a:pPr>
              <a:t>‹#›</a:t>
            </a:fld>
            <a:endParaRPr lang="en-US"/>
          </a:p>
        </p:txBody>
      </p:sp>
    </p:spTree>
    <p:extLst>
      <p:ext uri="{BB962C8B-B14F-4D97-AF65-F5344CB8AC3E}">
        <p14:creationId xmlns:p14="http://schemas.microsoft.com/office/powerpoint/2010/main" val="2786016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0BF6201-9D6F-4524-A3C0-0D54A703DA5E}" type="datetimeFigureOut">
              <a:rPr lang="en-US"/>
              <a:pPr>
                <a:defRPr/>
              </a:pPr>
              <a:t>3/10/2015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6873A00-6F25-4C7A-BACB-5C86ED87EC00}" type="slidenum">
              <a:rPr lang="en-US"/>
              <a:pPr>
                <a:defRPr/>
              </a:pPr>
              <a:t>‹#›</a:t>
            </a:fld>
            <a:endParaRPr lang="en-US"/>
          </a:p>
        </p:txBody>
      </p:sp>
    </p:spTree>
    <p:extLst>
      <p:ext uri="{BB962C8B-B14F-4D97-AF65-F5344CB8AC3E}">
        <p14:creationId xmlns:p14="http://schemas.microsoft.com/office/powerpoint/2010/main" val="1793925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D295F0B-E214-4980-8D78-9506EC18F0CA}" type="datetimeFigureOut">
              <a:rPr lang="en-US"/>
              <a:pPr>
                <a:defRPr/>
              </a:pPr>
              <a:t>3/10/2015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F28BE37-9553-43FF-9290-21AA07F13F68}" type="slidenum">
              <a:rPr lang="en-US"/>
              <a:pPr>
                <a:defRPr/>
              </a:pPr>
              <a:t>‹#›</a:t>
            </a:fld>
            <a:endParaRPr lang="en-US"/>
          </a:p>
        </p:txBody>
      </p:sp>
    </p:spTree>
    <p:extLst>
      <p:ext uri="{BB962C8B-B14F-4D97-AF65-F5344CB8AC3E}">
        <p14:creationId xmlns:p14="http://schemas.microsoft.com/office/powerpoint/2010/main" val="2146358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040E80A-065E-4E36-9908-BEE9BF70E200}" type="datetimeFigureOut">
              <a:rPr lang="en-US"/>
              <a:pPr>
                <a:defRPr/>
              </a:pPr>
              <a:t>3/10/2015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1DA278E-8E36-4F4B-BF9C-FB521FDE122E}" type="slidenum">
              <a:rPr lang="en-US"/>
              <a:pPr>
                <a:defRPr/>
              </a:pPr>
              <a:t>‹#›</a:t>
            </a:fld>
            <a:endParaRPr lang="en-US"/>
          </a:p>
        </p:txBody>
      </p:sp>
    </p:spTree>
    <p:extLst>
      <p:ext uri="{BB962C8B-B14F-4D97-AF65-F5344CB8AC3E}">
        <p14:creationId xmlns:p14="http://schemas.microsoft.com/office/powerpoint/2010/main" val="1372243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E2D0248-D106-48EE-9A45-2334A38C4D43}" type="datetimeFigureOut">
              <a:rPr lang="en-US"/>
              <a:pPr>
                <a:defRPr/>
              </a:pPr>
              <a:t>3/10/2015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59DADC7-40A5-4B42-96C1-A8005BCC7746}" type="slidenum">
              <a:rPr lang="en-US"/>
              <a:pPr>
                <a:defRPr/>
              </a:pPr>
              <a:t>‹#›</a:t>
            </a:fld>
            <a:endParaRPr lang="en-US"/>
          </a:p>
        </p:txBody>
      </p:sp>
    </p:spTree>
    <p:extLst>
      <p:ext uri="{BB962C8B-B14F-4D97-AF65-F5344CB8AC3E}">
        <p14:creationId xmlns:p14="http://schemas.microsoft.com/office/powerpoint/2010/main" val="169186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7007A37-8A8E-4507-85F2-A17D0BD9FBE8}" type="datetimeFigureOut">
              <a:rPr lang="en-US"/>
              <a:pPr>
                <a:defRPr/>
              </a:pPr>
              <a:t>3/10/2015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7BE352C-0D01-496D-9842-3E08A0F41966}" type="slidenum">
              <a:rPr lang="en-US"/>
              <a:pPr>
                <a:defRPr/>
              </a:pPr>
              <a:t>‹#›</a:t>
            </a:fld>
            <a:endParaRPr lang="en-US"/>
          </a:p>
        </p:txBody>
      </p:sp>
    </p:spTree>
    <p:extLst>
      <p:ext uri="{BB962C8B-B14F-4D97-AF65-F5344CB8AC3E}">
        <p14:creationId xmlns:p14="http://schemas.microsoft.com/office/powerpoint/2010/main" val="1120287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9D47A348-0167-4739-BFDD-FFC2F1606776}" type="datetimeFigureOut">
              <a:rPr lang="en-US"/>
              <a:pPr>
                <a:defRPr/>
              </a:pPr>
              <a:t>3/10/2015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0048609B-2151-4F50-B99E-D9CDDA3035E5}" type="slidenum">
              <a:rPr lang="en-US"/>
              <a:pPr>
                <a:defRPr/>
              </a:pPr>
              <a:t>‹#›</a:t>
            </a:fld>
            <a:endParaRPr lang="en-US" dirty="0"/>
          </a:p>
        </p:txBody>
      </p:sp>
    </p:spTree>
    <p:extLst>
      <p:ext uri="{BB962C8B-B14F-4D97-AF65-F5344CB8AC3E}">
        <p14:creationId xmlns:p14="http://schemas.microsoft.com/office/powerpoint/2010/main" val="10234778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56D7A34-EB06-4E41-B09A-2A406DC2CA1D}" type="datetimeFigureOut">
              <a:rPr lang="en-US"/>
              <a:pPr>
                <a:defRPr/>
              </a:pPr>
              <a:t>3/10/2015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C567EF6-B6E3-45AA-8CC8-64E96111194E}" type="slidenum">
              <a:rPr lang="en-US"/>
              <a:pPr>
                <a:defRPr/>
              </a:pPr>
              <a:t>‹#›</a:t>
            </a:fld>
            <a:endParaRPr lang="en-US"/>
          </a:p>
        </p:txBody>
      </p:sp>
    </p:spTree>
    <p:extLst>
      <p:ext uri="{BB962C8B-B14F-4D97-AF65-F5344CB8AC3E}">
        <p14:creationId xmlns:p14="http://schemas.microsoft.com/office/powerpoint/2010/main" val="2935363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AF24CA-D648-459E-983B-6458C62A4484}" type="datetimeFigureOut">
              <a:rPr lang="en-US"/>
              <a:pPr>
                <a:defRPr/>
              </a:pPr>
              <a:t>3/10/2015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216360-DA48-4649-AA01-FC4A4D8D6418}" type="slidenum">
              <a:rPr lang="en-US"/>
              <a:pPr>
                <a:defRPr/>
              </a:pPr>
              <a:t>‹#›</a:t>
            </a:fld>
            <a:endParaRPr lang="en-US"/>
          </a:p>
        </p:txBody>
      </p:sp>
    </p:spTree>
    <p:extLst>
      <p:ext uri="{BB962C8B-B14F-4D97-AF65-F5344CB8AC3E}">
        <p14:creationId xmlns:p14="http://schemas.microsoft.com/office/powerpoint/2010/main" val="3200286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8CA4A2-71D2-4395-A054-17A4B399E351}" type="datetimeFigureOut">
              <a:rPr lang="en-US"/>
              <a:pPr>
                <a:defRPr/>
              </a:pPr>
              <a:t>3/10/2015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BEBA22-6CA0-4089-A9CF-D3230B4A6045}" type="slidenum">
              <a:rPr lang="en-US"/>
              <a:pPr>
                <a:defRPr/>
              </a:pPr>
              <a:t>‹#›</a:t>
            </a:fld>
            <a:endParaRPr lang="en-US"/>
          </a:p>
        </p:txBody>
      </p:sp>
    </p:spTree>
    <p:extLst>
      <p:ext uri="{BB962C8B-B14F-4D97-AF65-F5344CB8AC3E}">
        <p14:creationId xmlns:p14="http://schemas.microsoft.com/office/powerpoint/2010/main" val="10331243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71740" name="Rectangle 28"/>
          <p:cNvSpPr>
            <a:spLocks noChangeArrowheads="1"/>
          </p:cNvSpPr>
          <p:nvPr/>
        </p:nvSpPr>
        <p:spPr bwMode="auto">
          <a:xfrm>
            <a:off x="3276600" y="0"/>
            <a:ext cx="2552700" cy="9017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71741" name="Rectangle 29"/>
          <p:cNvSpPr>
            <a:spLocks noGrp="1" noChangeArrowheads="1"/>
          </p:cNvSpPr>
          <p:nvPr>
            <p:ph type="ctrTitle" sz="quarter"/>
          </p:nvPr>
        </p:nvSpPr>
        <p:spPr>
          <a:xfrm>
            <a:off x="838200" y="1219200"/>
            <a:ext cx="7543800" cy="1752600"/>
          </a:xfrm>
          <a:effectLst>
            <a:outerShdw dist="35921" dir="2700000" algn="ctr" rotWithShape="0">
              <a:srgbClr val="808080"/>
            </a:outerShdw>
          </a:effectLst>
          <a:extLst>
            <a:ext uri="{909E8E84-426E-40DD-AFC4-6F175D3DCCD1}">
              <a14:hiddenFill xmlns:a14="http://schemas.microsoft.com/office/drawing/2010/main">
                <a:solidFill>
                  <a:srgbClr val="FFCC00"/>
                </a:solidFill>
              </a14:hiddenFill>
            </a:ext>
          </a:extLst>
        </p:spPr>
        <p:txBody>
          <a:bodyPr/>
          <a:lstStyle>
            <a:lvl1pPr algn="ctr">
              <a:defRPr sz="4800"/>
            </a:lvl1pPr>
          </a:lstStyle>
          <a:p>
            <a:pPr lvl="0"/>
            <a:r>
              <a:rPr lang="en-US" altLang="en-US" noProof="0" smtClean="0"/>
              <a:t>Click to edit Master title style</a:t>
            </a:r>
          </a:p>
        </p:txBody>
      </p:sp>
      <p:sp>
        <p:nvSpPr>
          <p:cNvPr id="371742" name="Rectangle 30"/>
          <p:cNvSpPr>
            <a:spLocks noGrp="1" noChangeArrowheads="1"/>
          </p:cNvSpPr>
          <p:nvPr>
            <p:ph type="subTitle" sz="quarter" idx="1"/>
          </p:nvPr>
        </p:nvSpPr>
        <p:spPr>
          <a:xfrm>
            <a:off x="838200" y="3048000"/>
            <a:ext cx="7543800" cy="8382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0" indent="0" algn="ctr">
              <a:buFontTx/>
              <a:buNone/>
              <a:defRPr sz="3200" i="1"/>
            </a:lvl1pPr>
          </a:lstStyle>
          <a:p>
            <a:pPr lvl="0"/>
            <a:r>
              <a:rPr lang="en-US" altLang="en-US" noProof="0" smtClean="0"/>
              <a:t>Click to edit Master subtitle style</a:t>
            </a:r>
          </a:p>
        </p:txBody>
      </p:sp>
      <p:sp>
        <p:nvSpPr>
          <p:cNvPr id="371743" name="Rectangle 31"/>
          <p:cNvSpPr>
            <a:spLocks noChangeArrowheads="1"/>
          </p:cNvSpPr>
          <p:nvPr/>
        </p:nvSpPr>
        <p:spPr bwMode="auto">
          <a:xfrm>
            <a:off x="0" y="6248400"/>
            <a:ext cx="9144000" cy="609600"/>
          </a:xfrm>
          <a:prstGeom prst="rect">
            <a:avLst/>
          </a:prstGeom>
          <a:solidFill>
            <a:schemeClr val="tx1"/>
          </a:solidFill>
          <a:ln>
            <a:noFill/>
          </a:ln>
          <a:effectLst/>
          <a:extLst>
            <a:ext uri="{91240B29-F687-4F45-9708-019B960494DF}">
              <a14:hiddenLine xmlns:a14="http://schemas.microsoft.com/office/drawing/2010/main" w="9525">
                <a:solidFill>
                  <a:srgbClr val="0B1E7D"/>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71746" name="Text Box 34"/>
          <p:cNvSpPr txBox="1">
            <a:spLocks noChangeArrowheads="1"/>
          </p:cNvSpPr>
          <p:nvPr/>
        </p:nvSpPr>
        <p:spPr bwMode="auto">
          <a:xfrm>
            <a:off x="3646488" y="517525"/>
            <a:ext cx="1809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0" hangingPunct="0">
              <a:spcBef>
                <a:spcPct val="20000"/>
              </a:spcBef>
            </a:pPr>
            <a:r>
              <a:rPr lang="en-US" altLang="en-US" sz="1600" b="1" smtClean="0">
                <a:solidFill>
                  <a:srgbClr val="FFFFFF"/>
                </a:solidFill>
                <a:effectLst>
                  <a:outerShdw blurRad="38100" dist="38100" dir="2700000" algn="tl">
                    <a:srgbClr val="000000"/>
                  </a:outerShdw>
                </a:effectLst>
                <a:latin typeface="Arial" charset="0"/>
                <a:cs typeface="+mn-cs"/>
              </a:rPr>
              <a:t>Presentation Pro</a:t>
            </a:r>
            <a:endParaRPr lang="en-US" altLang="en-US" sz="3000" smtClean="0">
              <a:solidFill>
                <a:srgbClr val="000000"/>
              </a:solidFill>
              <a:latin typeface="Arial" charset="0"/>
              <a:cs typeface="+mn-cs"/>
            </a:endParaRPr>
          </a:p>
        </p:txBody>
      </p:sp>
      <p:pic>
        <p:nvPicPr>
          <p:cNvPr id="371747" name="Picture 35" descr="C:\WINDOWS\DESKTOP\PHlogoforPresPro.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0550" y="6259513"/>
            <a:ext cx="933450" cy="603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71748" name="Object 36"/>
          <p:cNvGraphicFramePr>
            <a:graphicFrameLocks noChangeAspect="1"/>
          </p:cNvGraphicFramePr>
          <p:nvPr/>
        </p:nvGraphicFramePr>
        <p:xfrm>
          <a:off x="8216900" y="6265863"/>
          <a:ext cx="914400" cy="584200"/>
        </p:xfrm>
        <a:graphic>
          <a:graphicData uri="http://schemas.openxmlformats.org/presentationml/2006/ole">
            <mc:AlternateContent xmlns:mc="http://schemas.openxmlformats.org/markup-compatibility/2006">
              <mc:Choice xmlns:v="urn:schemas-microsoft-com:vml" Requires="v">
                <p:oleObj spid="_x0000_s2057" name="Picture" r:id="rId4" imgW="2331720" imgH="1490472" progId="Word.Picture.8">
                  <p:embed/>
                </p:oleObj>
              </mc:Choice>
              <mc:Fallback>
                <p:oleObj name="Picture" r:id="rId4" imgW="2331720" imgH="1490472"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6900" y="6265863"/>
                        <a:ext cx="914400" cy="584200"/>
                      </a:xfrm>
                      <a:prstGeom prst="rect">
                        <a:avLst/>
                      </a:prstGeom>
                      <a:noFill/>
                      <a:ln w="9525">
                        <a:solidFill>
                          <a:srgbClr val="3A06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1749" name="Rectangle 37"/>
          <p:cNvSpPr>
            <a:spLocks noChangeArrowheads="1"/>
          </p:cNvSpPr>
          <p:nvPr/>
        </p:nvSpPr>
        <p:spPr bwMode="auto">
          <a:xfrm>
            <a:off x="8215313" y="6267450"/>
            <a:ext cx="898525" cy="569913"/>
          </a:xfrm>
          <a:prstGeom prst="rect">
            <a:avLst/>
          </a:prstGeom>
          <a:noFill/>
          <a:ln w="9525">
            <a:solidFill>
              <a:srgbClr val="3A06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Tree>
    <p:extLst>
      <p:ext uri="{BB962C8B-B14F-4D97-AF65-F5344CB8AC3E}">
        <p14:creationId xmlns:p14="http://schemas.microsoft.com/office/powerpoint/2010/main" val="3068145487"/>
      </p:ext>
    </p:extLst>
  </p:cSld>
  <p:clrMapOvr>
    <a:masterClrMapping/>
  </p:clrMapOvr>
  <p:transition spd="med">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7729065"/>
      </p:ext>
    </p:extLst>
  </p:cSld>
  <p:clrMapOvr>
    <a:masterClrMapping/>
  </p:clrMapOvr>
  <p:transition spd="med">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30503604"/>
      </p:ext>
    </p:extLst>
  </p:cSld>
  <p:clrMapOvr>
    <a:masterClrMapping/>
  </p:clrMapOvr>
  <p:transition spd="med">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990600"/>
            <a:ext cx="4229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990600"/>
            <a:ext cx="4229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8478911"/>
      </p:ext>
    </p:extLst>
  </p:cSld>
  <p:clrMapOvr>
    <a:masterClrMapping/>
  </p:clrMapOvr>
  <p:transition spd="med">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4716575"/>
      </p:ext>
    </p:extLst>
  </p:cSld>
  <p:clrMapOvr>
    <a:masterClrMapping/>
  </p:clrMapOvr>
  <p:transition spd="med">
    <p:dissolv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61589315"/>
      </p:ext>
    </p:extLst>
  </p:cSld>
  <p:clrMapOvr>
    <a:masterClrMapping/>
  </p:clrMapOvr>
  <p:transition spd="med">
    <p:dissolv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4084666"/>
      </p:ext>
    </p:extLst>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227E3742-A7BB-448E-86FC-80AC8CCADE74}" type="datetimeFigureOut">
              <a:rPr lang="en-US"/>
              <a:pPr>
                <a:defRPr/>
              </a:pPr>
              <a:t>3/10/2015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19A4F932-B8CB-4DE1-8EFF-80E5A42E8597}" type="slidenum">
              <a:rPr lang="en-US"/>
              <a:pPr>
                <a:defRPr/>
              </a:pPr>
              <a:t>‹#›</a:t>
            </a:fld>
            <a:endParaRPr lang="en-US" dirty="0"/>
          </a:p>
        </p:txBody>
      </p:sp>
    </p:spTree>
    <p:extLst>
      <p:ext uri="{BB962C8B-B14F-4D97-AF65-F5344CB8AC3E}">
        <p14:creationId xmlns:p14="http://schemas.microsoft.com/office/powerpoint/2010/main" val="11150929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12131050"/>
      </p:ext>
    </p:extLst>
  </p:cSld>
  <p:clrMapOvr>
    <a:masterClrMapping/>
  </p:clrMapOvr>
  <p:transition spd="med">
    <p:dissolv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41540445"/>
      </p:ext>
    </p:extLst>
  </p:cSld>
  <p:clrMapOvr>
    <a:masterClrMapping/>
  </p:clrMapOvr>
  <p:transition spd="med">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7890593"/>
      </p:ext>
    </p:extLst>
  </p:cSld>
  <p:clrMapOvr>
    <a:masterClrMapping/>
  </p:clrMapOvr>
  <p:transition spd="med">
    <p:dissolv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0"/>
            <a:ext cx="215265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0"/>
            <a:ext cx="630555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2812701"/>
      </p:ext>
    </p:extLst>
  </p:cSld>
  <p:clrMapOvr>
    <a:masterClrMapping/>
  </p:clrMapOvr>
  <p:transition spd="med">
    <p:dissolv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990600"/>
            <a:ext cx="8610600" cy="4267200"/>
          </a:xfrm>
        </p:spPr>
        <p:txBody>
          <a:bodyPr/>
          <a:lstStyle/>
          <a:p>
            <a:endParaRPr lang="en-US"/>
          </a:p>
        </p:txBody>
      </p:sp>
    </p:spTree>
    <p:extLst>
      <p:ext uri="{BB962C8B-B14F-4D97-AF65-F5344CB8AC3E}">
        <p14:creationId xmlns:p14="http://schemas.microsoft.com/office/powerpoint/2010/main" val="650066515"/>
      </p:ext>
    </p:extLst>
  </p:cSld>
  <p:clrMapOvr>
    <a:masterClrMapping/>
  </p:clrMapOvr>
  <p:transition spd="med">
    <p:dissolv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990600"/>
            <a:ext cx="86106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4800" y="3200400"/>
            <a:ext cx="86106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0668562"/>
      </p:ext>
    </p:extLst>
  </p:cSld>
  <p:clrMapOvr>
    <a:masterClrMapping/>
  </p:clrMapOvr>
  <p:transition spd="med">
    <p:dissolv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990600"/>
            <a:ext cx="86106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3200400"/>
            <a:ext cx="86106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6576476"/>
      </p:ext>
    </p:extLst>
  </p:cSld>
  <p:clrMapOvr>
    <a:masterClrMapping/>
  </p:clrMapOvr>
  <p:transition spd="med">
    <p:dissolv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71740" name="Rectangle 28"/>
          <p:cNvSpPr>
            <a:spLocks noChangeArrowheads="1"/>
          </p:cNvSpPr>
          <p:nvPr/>
        </p:nvSpPr>
        <p:spPr bwMode="auto">
          <a:xfrm>
            <a:off x="3276600" y="0"/>
            <a:ext cx="2552700" cy="9017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71741" name="Rectangle 29"/>
          <p:cNvSpPr>
            <a:spLocks noGrp="1" noChangeArrowheads="1"/>
          </p:cNvSpPr>
          <p:nvPr>
            <p:ph type="ctrTitle" sz="quarter"/>
          </p:nvPr>
        </p:nvSpPr>
        <p:spPr>
          <a:xfrm>
            <a:off x="838200" y="1219200"/>
            <a:ext cx="7543800" cy="1752600"/>
          </a:xfrm>
          <a:effectLst>
            <a:outerShdw dist="35921" dir="2700000" algn="ctr" rotWithShape="0">
              <a:srgbClr val="808080"/>
            </a:outerShdw>
          </a:effectLst>
          <a:extLst>
            <a:ext uri="{909E8E84-426E-40DD-AFC4-6F175D3DCCD1}">
              <a14:hiddenFill xmlns:a14="http://schemas.microsoft.com/office/drawing/2010/main">
                <a:solidFill>
                  <a:srgbClr val="FFCC00"/>
                </a:solidFill>
              </a14:hiddenFill>
            </a:ext>
          </a:extLst>
        </p:spPr>
        <p:txBody>
          <a:bodyPr/>
          <a:lstStyle>
            <a:lvl1pPr algn="ctr">
              <a:defRPr sz="4800"/>
            </a:lvl1pPr>
          </a:lstStyle>
          <a:p>
            <a:pPr lvl="0"/>
            <a:r>
              <a:rPr lang="en-US" altLang="en-US" noProof="0" smtClean="0"/>
              <a:t>Click to edit Master title style</a:t>
            </a:r>
          </a:p>
        </p:txBody>
      </p:sp>
      <p:sp>
        <p:nvSpPr>
          <p:cNvPr id="371742" name="Rectangle 30"/>
          <p:cNvSpPr>
            <a:spLocks noGrp="1" noChangeArrowheads="1"/>
          </p:cNvSpPr>
          <p:nvPr>
            <p:ph type="subTitle" sz="quarter" idx="1"/>
          </p:nvPr>
        </p:nvSpPr>
        <p:spPr>
          <a:xfrm>
            <a:off x="838200" y="3048000"/>
            <a:ext cx="7543800" cy="8382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0" indent="0" algn="ctr">
              <a:buFontTx/>
              <a:buNone/>
              <a:defRPr sz="3200" i="1"/>
            </a:lvl1pPr>
          </a:lstStyle>
          <a:p>
            <a:pPr lvl="0"/>
            <a:r>
              <a:rPr lang="en-US" altLang="en-US" noProof="0" smtClean="0"/>
              <a:t>Click to edit Master subtitle style</a:t>
            </a:r>
          </a:p>
        </p:txBody>
      </p:sp>
      <p:sp>
        <p:nvSpPr>
          <p:cNvPr id="371743" name="Rectangle 31"/>
          <p:cNvSpPr>
            <a:spLocks noChangeArrowheads="1"/>
          </p:cNvSpPr>
          <p:nvPr/>
        </p:nvSpPr>
        <p:spPr bwMode="auto">
          <a:xfrm>
            <a:off x="0" y="6248400"/>
            <a:ext cx="9144000" cy="609600"/>
          </a:xfrm>
          <a:prstGeom prst="rect">
            <a:avLst/>
          </a:prstGeom>
          <a:solidFill>
            <a:schemeClr val="tx1"/>
          </a:solidFill>
          <a:ln>
            <a:noFill/>
          </a:ln>
          <a:effectLst/>
          <a:extLst>
            <a:ext uri="{91240B29-F687-4F45-9708-019B960494DF}">
              <a14:hiddenLine xmlns:a14="http://schemas.microsoft.com/office/drawing/2010/main" w="9525">
                <a:solidFill>
                  <a:srgbClr val="0B1E7D"/>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71746" name="Text Box 34"/>
          <p:cNvSpPr txBox="1">
            <a:spLocks noChangeArrowheads="1"/>
          </p:cNvSpPr>
          <p:nvPr/>
        </p:nvSpPr>
        <p:spPr bwMode="auto">
          <a:xfrm>
            <a:off x="3646488" y="517525"/>
            <a:ext cx="1809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0" hangingPunct="0">
              <a:spcBef>
                <a:spcPct val="20000"/>
              </a:spcBef>
            </a:pPr>
            <a:r>
              <a:rPr lang="en-US" altLang="en-US" sz="1600" b="1" smtClean="0">
                <a:solidFill>
                  <a:srgbClr val="FFFFFF"/>
                </a:solidFill>
                <a:effectLst>
                  <a:outerShdw blurRad="38100" dist="38100" dir="2700000" algn="tl">
                    <a:srgbClr val="000000"/>
                  </a:outerShdw>
                </a:effectLst>
                <a:latin typeface="Arial" charset="0"/>
                <a:cs typeface="+mn-cs"/>
              </a:rPr>
              <a:t>Presentation Pro</a:t>
            </a:r>
            <a:endParaRPr lang="en-US" altLang="en-US" sz="3000" smtClean="0">
              <a:solidFill>
                <a:srgbClr val="000000"/>
              </a:solidFill>
              <a:latin typeface="Arial" charset="0"/>
              <a:cs typeface="+mn-cs"/>
            </a:endParaRPr>
          </a:p>
        </p:txBody>
      </p:sp>
      <p:pic>
        <p:nvPicPr>
          <p:cNvPr id="371747" name="Picture 35" descr="C:\WINDOWS\DESKTOP\PHlogoforPresPro.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0550" y="6259513"/>
            <a:ext cx="933450" cy="603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71748" name="Object 36"/>
          <p:cNvGraphicFramePr>
            <a:graphicFrameLocks noChangeAspect="1"/>
          </p:cNvGraphicFramePr>
          <p:nvPr/>
        </p:nvGraphicFramePr>
        <p:xfrm>
          <a:off x="8216900" y="6265863"/>
          <a:ext cx="914400" cy="584200"/>
        </p:xfrm>
        <a:graphic>
          <a:graphicData uri="http://schemas.openxmlformats.org/presentationml/2006/ole">
            <mc:AlternateContent xmlns:mc="http://schemas.openxmlformats.org/markup-compatibility/2006">
              <mc:Choice xmlns:v="urn:schemas-microsoft-com:vml" Requires="v">
                <p:oleObj spid="_x0000_s4105" name="Picture" r:id="rId4" imgW="2331720" imgH="1490472" progId="Word.Picture.8">
                  <p:embed/>
                </p:oleObj>
              </mc:Choice>
              <mc:Fallback>
                <p:oleObj name="Picture" r:id="rId4" imgW="2331720" imgH="1490472"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6900" y="6265863"/>
                        <a:ext cx="914400" cy="584200"/>
                      </a:xfrm>
                      <a:prstGeom prst="rect">
                        <a:avLst/>
                      </a:prstGeom>
                      <a:noFill/>
                      <a:ln w="9525">
                        <a:solidFill>
                          <a:srgbClr val="3A06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1749" name="Rectangle 37"/>
          <p:cNvSpPr>
            <a:spLocks noChangeArrowheads="1"/>
          </p:cNvSpPr>
          <p:nvPr/>
        </p:nvSpPr>
        <p:spPr bwMode="auto">
          <a:xfrm>
            <a:off x="8215313" y="6267450"/>
            <a:ext cx="898525" cy="569913"/>
          </a:xfrm>
          <a:prstGeom prst="rect">
            <a:avLst/>
          </a:prstGeom>
          <a:noFill/>
          <a:ln w="9525">
            <a:solidFill>
              <a:srgbClr val="3A06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Tree>
    <p:extLst>
      <p:ext uri="{BB962C8B-B14F-4D97-AF65-F5344CB8AC3E}">
        <p14:creationId xmlns:p14="http://schemas.microsoft.com/office/powerpoint/2010/main" val="492587588"/>
      </p:ext>
    </p:extLst>
  </p:cSld>
  <p:clrMapOvr>
    <a:masterClrMapping/>
  </p:clrMapOvr>
  <p:transition spd="med">
    <p:dissolv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3866330"/>
      </p:ext>
    </p:extLst>
  </p:cSld>
  <p:clrMapOvr>
    <a:masterClrMapping/>
  </p:clrMapOvr>
  <p:transition spd="med">
    <p:dissolv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68045873"/>
      </p:ext>
    </p:extLst>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DB17EEEA-00A7-4EB1-B699-373CEF9BE67E}" type="datetimeFigureOut">
              <a:rPr lang="en-US"/>
              <a:pPr>
                <a:defRPr/>
              </a:pPr>
              <a:t>3/10/2015</a:t>
            </a:fld>
            <a:endParaRPr lang="en-US" dirty="0"/>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E7717DE8-8BDB-4E31-AB13-C815A880E75A}" type="slidenum">
              <a:rPr lang="en-US"/>
              <a:pPr>
                <a:defRPr/>
              </a:pPr>
              <a:t>‹#›</a:t>
            </a:fld>
            <a:endParaRPr lang="en-US" dirty="0"/>
          </a:p>
        </p:txBody>
      </p:sp>
    </p:spTree>
    <p:extLst>
      <p:ext uri="{BB962C8B-B14F-4D97-AF65-F5344CB8AC3E}">
        <p14:creationId xmlns:p14="http://schemas.microsoft.com/office/powerpoint/2010/main" val="9131338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990600"/>
            <a:ext cx="4229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990600"/>
            <a:ext cx="4229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9807730"/>
      </p:ext>
    </p:extLst>
  </p:cSld>
  <p:clrMapOvr>
    <a:masterClrMapping/>
  </p:clrMapOvr>
  <p:transition spd="med">
    <p:dissolv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5760327"/>
      </p:ext>
    </p:extLst>
  </p:cSld>
  <p:clrMapOvr>
    <a:masterClrMapping/>
  </p:clrMapOvr>
  <p:transition spd="med">
    <p:dissolv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94742129"/>
      </p:ext>
    </p:extLst>
  </p:cSld>
  <p:clrMapOvr>
    <a:masterClrMapping/>
  </p:clrMapOvr>
  <p:transition spd="med">
    <p:dissolv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9012356"/>
      </p:ext>
    </p:extLst>
  </p:cSld>
  <p:clrMapOvr>
    <a:masterClrMapping/>
  </p:clrMapOvr>
  <p:transition spd="med">
    <p:dissolv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82920863"/>
      </p:ext>
    </p:extLst>
  </p:cSld>
  <p:clrMapOvr>
    <a:masterClrMapping/>
  </p:clrMapOvr>
  <p:transition spd="med">
    <p:dissolv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99199240"/>
      </p:ext>
    </p:extLst>
  </p:cSld>
  <p:clrMapOvr>
    <a:masterClrMapping/>
  </p:clrMapOvr>
  <p:transition spd="med">
    <p:dissolv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0512369"/>
      </p:ext>
    </p:extLst>
  </p:cSld>
  <p:clrMapOvr>
    <a:masterClrMapping/>
  </p:clrMapOvr>
  <p:transition spd="med">
    <p:dissolv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0"/>
            <a:ext cx="215265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0"/>
            <a:ext cx="630555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1364239"/>
      </p:ext>
    </p:extLst>
  </p:cSld>
  <p:clrMapOvr>
    <a:masterClrMapping/>
  </p:clrMapOvr>
  <p:transition spd="med">
    <p:dissolv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990600"/>
            <a:ext cx="8610600" cy="4267200"/>
          </a:xfrm>
        </p:spPr>
        <p:txBody>
          <a:bodyPr/>
          <a:lstStyle/>
          <a:p>
            <a:endParaRPr lang="en-US"/>
          </a:p>
        </p:txBody>
      </p:sp>
    </p:spTree>
    <p:extLst>
      <p:ext uri="{BB962C8B-B14F-4D97-AF65-F5344CB8AC3E}">
        <p14:creationId xmlns:p14="http://schemas.microsoft.com/office/powerpoint/2010/main" val="4230028092"/>
      </p:ext>
    </p:extLst>
  </p:cSld>
  <p:clrMapOvr>
    <a:masterClrMapping/>
  </p:clrMapOvr>
  <p:transition spd="med">
    <p:dissolv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990600"/>
            <a:ext cx="86106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4800" y="3200400"/>
            <a:ext cx="86106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5471803"/>
      </p:ext>
    </p:extLst>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515FB454-DDF0-415C-9DE3-0714F807C3E1}" type="datetimeFigureOut">
              <a:rPr lang="en-US"/>
              <a:pPr>
                <a:defRPr/>
              </a:pPr>
              <a:t>3/10/2015</a:t>
            </a:fld>
            <a:endParaRPr lang="en-US" dirty="0"/>
          </a:p>
        </p:txBody>
      </p:sp>
      <p:sp>
        <p:nvSpPr>
          <p:cNvPr id="8"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5B86434B-DFB1-4A09-9CDE-6B03B26BDD6F}" type="slidenum">
              <a:rPr lang="en-US"/>
              <a:pPr>
                <a:defRPr/>
              </a:pPr>
              <a:t>‹#›</a:t>
            </a:fld>
            <a:endParaRPr lang="en-US" dirty="0"/>
          </a:p>
        </p:txBody>
      </p:sp>
    </p:spTree>
    <p:extLst>
      <p:ext uri="{BB962C8B-B14F-4D97-AF65-F5344CB8AC3E}">
        <p14:creationId xmlns:p14="http://schemas.microsoft.com/office/powerpoint/2010/main" val="38469594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990600"/>
            <a:ext cx="86106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3200400"/>
            <a:ext cx="86106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2640162"/>
      </p:ext>
    </p:extLst>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DA035294-0DAF-420C-B329-10A31E145B62}" type="datetimeFigureOut">
              <a:rPr lang="en-US"/>
              <a:pPr>
                <a:defRPr/>
              </a:pPr>
              <a:t>3/10/2015</a:t>
            </a:fld>
            <a:endParaRPr lang="en-US" dirty="0"/>
          </a:p>
        </p:txBody>
      </p:sp>
      <p:sp>
        <p:nvSpPr>
          <p:cNvPr id="4"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F596B8FC-CF67-4F30-AE67-5EF9C8AA470F}" type="slidenum">
              <a:rPr lang="en-US"/>
              <a:pPr>
                <a:defRPr/>
              </a:pPr>
              <a:t>‹#›</a:t>
            </a:fld>
            <a:endParaRPr lang="en-US" dirty="0"/>
          </a:p>
        </p:txBody>
      </p:sp>
    </p:spTree>
    <p:extLst>
      <p:ext uri="{BB962C8B-B14F-4D97-AF65-F5344CB8AC3E}">
        <p14:creationId xmlns:p14="http://schemas.microsoft.com/office/powerpoint/2010/main" val="660342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5EC5DAB9-2498-4181-B2A8-8D3122C13100}" type="datetimeFigureOut">
              <a:rPr lang="en-US"/>
              <a:pPr>
                <a:defRPr/>
              </a:pPr>
              <a:t>3/10/2015</a:t>
            </a:fld>
            <a:endParaRPr lang="en-US" dirty="0"/>
          </a:p>
        </p:txBody>
      </p:sp>
      <p:sp>
        <p:nvSpPr>
          <p:cNvPr id="3"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9C1C27B4-2633-44F6-B37D-22E7CA516265}" type="slidenum">
              <a:rPr lang="en-US"/>
              <a:pPr>
                <a:defRPr/>
              </a:pPr>
              <a:t>‹#›</a:t>
            </a:fld>
            <a:endParaRPr lang="en-US" dirty="0"/>
          </a:p>
        </p:txBody>
      </p:sp>
    </p:spTree>
    <p:extLst>
      <p:ext uri="{BB962C8B-B14F-4D97-AF65-F5344CB8AC3E}">
        <p14:creationId xmlns:p14="http://schemas.microsoft.com/office/powerpoint/2010/main" val="2753970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4E675799-3422-4686-97F0-3950EBDCDEA5}" type="datetimeFigureOut">
              <a:rPr lang="en-US"/>
              <a:pPr>
                <a:defRPr/>
              </a:pPr>
              <a:t>3/10/2015</a:t>
            </a:fld>
            <a:endParaRPr lang="en-US" dirty="0"/>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14A02DEC-315B-4E2C-BE67-54CEBE64C239}" type="slidenum">
              <a:rPr lang="en-US"/>
              <a:pPr>
                <a:defRPr/>
              </a:pPr>
              <a:t>‹#›</a:t>
            </a:fld>
            <a:endParaRPr lang="en-US" dirty="0"/>
          </a:p>
        </p:txBody>
      </p:sp>
    </p:spTree>
    <p:extLst>
      <p:ext uri="{BB962C8B-B14F-4D97-AF65-F5344CB8AC3E}">
        <p14:creationId xmlns:p14="http://schemas.microsoft.com/office/powerpoint/2010/main" val="3908924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A79B1EB1-4EAD-46DE-B4EC-00F4CED1CEAB}" type="datetimeFigureOut">
              <a:rPr lang="en-US"/>
              <a:pPr>
                <a:defRPr/>
              </a:pPr>
              <a:t>3/10/2015</a:t>
            </a:fld>
            <a:endParaRPr lang="en-US" dirty="0"/>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4A7C81B5-8784-4645-B266-FD96F85D05D3}" type="slidenum">
              <a:rPr lang="en-US"/>
              <a:pPr>
                <a:defRPr/>
              </a:pPr>
              <a:t>‹#›</a:t>
            </a:fld>
            <a:endParaRPr lang="en-US" dirty="0"/>
          </a:p>
        </p:txBody>
      </p:sp>
    </p:spTree>
    <p:extLst>
      <p:ext uri="{BB962C8B-B14F-4D97-AF65-F5344CB8AC3E}">
        <p14:creationId xmlns:p14="http://schemas.microsoft.com/office/powerpoint/2010/main" val="1725663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4.jpeg"/><Relationship Id="rId2" Type="http://schemas.openxmlformats.org/officeDocument/2006/relationships/slideLayout" Target="../slideLayouts/slideLayout24.xml"/><Relationship Id="rId16" Type="http://schemas.openxmlformats.org/officeDocument/2006/relationships/vmlDrawing" Target="../drawings/vmlDrawing1.vml"/><Relationship Id="rId20" Type="http://schemas.openxmlformats.org/officeDocument/2006/relationships/image" Target="../media/image3.wmf"/><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19" Type="http://schemas.openxmlformats.org/officeDocument/2006/relationships/oleObject" Target="../embeddings/oleObject1.bin"/><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image" Target="../media/image5.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4.jpeg"/><Relationship Id="rId2" Type="http://schemas.openxmlformats.org/officeDocument/2006/relationships/slideLayout" Target="../slideLayouts/slideLayout38.xml"/><Relationship Id="rId16" Type="http://schemas.openxmlformats.org/officeDocument/2006/relationships/vmlDrawing" Target="../drawings/vmlDrawing3.vml"/><Relationship Id="rId20" Type="http://schemas.openxmlformats.org/officeDocument/2006/relationships/image" Target="../media/image3.wmf"/><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4.xml"/><Relationship Id="rId10" Type="http://schemas.openxmlformats.org/officeDocument/2006/relationships/slideLayout" Target="../slideLayouts/slideLayout46.xml"/><Relationship Id="rId19" Type="http://schemas.openxmlformats.org/officeDocument/2006/relationships/oleObject" Target="../embeddings/oleObject3.bin"/><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fld id="{FAF32870-3CE8-4FE9-BB66-69F840335EA6}" type="datetimeFigureOut">
              <a:rPr lang="en-US"/>
              <a:pPr>
                <a:defRPr/>
              </a:pPr>
              <a:t>3/10/2015</a:t>
            </a:fld>
            <a:endParaRPr lang="en-US" dirty="0"/>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endParaRPr lang="en-US" dirty="0"/>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fld id="{7CE1198E-5052-417F-8C19-1C211290A220}" type="slidenum">
              <a:rPr lang="en-US"/>
              <a:pPr>
                <a:defRPr/>
              </a:pPr>
              <a:t>‹#›</a:t>
            </a:fld>
            <a:endParaRPr lang="en-US" dirty="0"/>
          </a:p>
        </p:txBody>
      </p:sp>
    </p:spTree>
    <p:extLst>
      <p:ext uri="{BB962C8B-B14F-4D97-AF65-F5344CB8AC3E}">
        <p14:creationId xmlns:p14="http://schemas.microsoft.com/office/powerpoint/2010/main" val="453487102"/>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67674D0D-C47A-42D4-95A9-0377C6E0202A}" type="datetimeFigureOut">
              <a:rPr lang="en-US"/>
              <a:pPr>
                <a:defRPr/>
              </a:pPr>
              <a:t>3/10/2015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3CD322F5-6399-4CBC-A5EE-D2B015CBF6F3}" type="slidenum">
              <a:rPr lang="en-US"/>
              <a:pPr>
                <a:defRPr/>
              </a:pPr>
              <a:t>‹#›</a:t>
            </a:fld>
            <a:endParaRPr lang="en-US"/>
          </a:p>
        </p:txBody>
      </p:sp>
    </p:spTree>
    <p:extLst>
      <p:ext uri="{BB962C8B-B14F-4D97-AF65-F5344CB8AC3E}">
        <p14:creationId xmlns:p14="http://schemas.microsoft.com/office/powerpoint/2010/main" val="992643397"/>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tile tx="0" ty="0" sx="100000" sy="100000" flip="none" algn="tl"/>
        </a:blipFill>
        <a:effectLst/>
      </p:bgPr>
    </p:bg>
    <p:spTree>
      <p:nvGrpSpPr>
        <p:cNvPr id="1" name=""/>
        <p:cNvGrpSpPr/>
        <p:nvPr/>
      </p:nvGrpSpPr>
      <p:grpSpPr>
        <a:xfrm>
          <a:off x="0" y="0"/>
          <a:ext cx="0" cy="0"/>
          <a:chOff x="0" y="0"/>
          <a:chExt cx="0" cy="0"/>
        </a:xfrm>
      </p:grpSpPr>
      <p:sp>
        <p:nvSpPr>
          <p:cNvPr id="370748" name="Rectangle 60"/>
          <p:cNvSpPr>
            <a:spLocks noGrp="1" noChangeArrowheads="1"/>
          </p:cNvSpPr>
          <p:nvPr>
            <p:ph type="body" idx="1"/>
          </p:nvPr>
        </p:nvSpPr>
        <p:spPr bwMode="auto">
          <a:xfrm>
            <a:off x="304800" y="990600"/>
            <a:ext cx="8610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 </a:t>
            </a:r>
          </a:p>
          <a:p>
            <a:pPr lvl="3"/>
            <a:r>
              <a:rPr lang="en-US" altLang="en-US" smtClean="0"/>
              <a:t>Fourth level</a:t>
            </a:r>
          </a:p>
        </p:txBody>
      </p:sp>
      <p:sp>
        <p:nvSpPr>
          <p:cNvPr id="370749" name="Rectangle 61"/>
          <p:cNvSpPr>
            <a:spLocks noGrp="1" noChangeArrowheads="1"/>
          </p:cNvSpPr>
          <p:nvPr>
            <p:ph type="title"/>
          </p:nvPr>
        </p:nvSpPr>
        <p:spPr bwMode="auto">
          <a:xfrm>
            <a:off x="304800" y="0"/>
            <a:ext cx="83820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70750" name="Line 62"/>
          <p:cNvSpPr>
            <a:spLocks noChangeShapeType="1"/>
          </p:cNvSpPr>
          <p:nvPr/>
        </p:nvSpPr>
        <p:spPr bwMode="auto">
          <a:xfrm>
            <a:off x="0" y="838200"/>
            <a:ext cx="9144000" cy="0"/>
          </a:xfrm>
          <a:prstGeom prst="line">
            <a:avLst/>
          </a:prstGeom>
          <a:noFill/>
          <a:ln w="28575">
            <a:solidFill>
              <a:srgbClr val="99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70751" name="Rectangle 63"/>
          <p:cNvSpPr>
            <a:spLocks noChangeArrowheads="1"/>
          </p:cNvSpPr>
          <p:nvPr/>
        </p:nvSpPr>
        <p:spPr bwMode="auto">
          <a:xfrm>
            <a:off x="0" y="6248400"/>
            <a:ext cx="9144000" cy="609600"/>
          </a:xfrm>
          <a:prstGeom prst="rect">
            <a:avLst/>
          </a:prstGeom>
          <a:solidFill>
            <a:schemeClr val="tx1"/>
          </a:solidFill>
          <a:ln>
            <a:noFill/>
          </a:ln>
          <a:effectLst/>
          <a:extLst>
            <a:ext uri="{91240B29-F687-4F45-9708-019B960494DF}">
              <a14:hiddenLine xmlns:a14="http://schemas.microsoft.com/office/drawing/2010/main" w="9525">
                <a:solidFill>
                  <a:srgbClr val="0B1E7D"/>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70752" name="AutoShape 64"/>
          <p:cNvSpPr>
            <a:spLocks noChangeArrowheads="1"/>
          </p:cNvSpPr>
          <p:nvPr/>
        </p:nvSpPr>
        <p:spPr bwMode="auto">
          <a:xfrm>
            <a:off x="2400300" y="6286500"/>
            <a:ext cx="539750" cy="539750"/>
          </a:xfrm>
          <a:prstGeom prst="bevel">
            <a:avLst>
              <a:gd name="adj" fmla="val 125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70753" name="Text Box 65"/>
          <p:cNvSpPr txBox="1">
            <a:spLocks noChangeArrowheads="1"/>
          </p:cNvSpPr>
          <p:nvPr/>
        </p:nvSpPr>
        <p:spPr bwMode="auto">
          <a:xfrm>
            <a:off x="2527300" y="6276975"/>
            <a:ext cx="2698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B2B2B2"/>
                </a:solidFill>
                <a:effectLst>
                  <a:outerShdw blurRad="38100" dist="38100" dir="2700000" algn="tl">
                    <a:srgbClr val="000000"/>
                  </a:outerShdw>
                </a:effectLst>
                <a:latin typeface="Arial" charset="0"/>
                <a:cs typeface="+mn-cs"/>
              </a:rPr>
              <a:t>1</a:t>
            </a:r>
            <a:endParaRPr lang="en-US" altLang="en-US" sz="3000" smtClean="0">
              <a:solidFill>
                <a:srgbClr val="B2B2B2"/>
              </a:solidFill>
              <a:effectLst>
                <a:outerShdw blurRad="38100" dist="38100" dir="2700000" algn="tl">
                  <a:srgbClr val="000000"/>
                </a:outerShdw>
              </a:effectLst>
              <a:latin typeface="Arial" charset="0"/>
              <a:cs typeface="+mn-cs"/>
            </a:endParaRPr>
          </a:p>
        </p:txBody>
      </p:sp>
      <p:sp>
        <p:nvSpPr>
          <p:cNvPr id="370754" name="AutoShape 66"/>
          <p:cNvSpPr>
            <a:spLocks noChangeArrowheads="1"/>
          </p:cNvSpPr>
          <p:nvPr/>
        </p:nvSpPr>
        <p:spPr bwMode="auto">
          <a:xfrm>
            <a:off x="2984500" y="6286500"/>
            <a:ext cx="539750" cy="539750"/>
          </a:xfrm>
          <a:prstGeom prst="bevel">
            <a:avLst>
              <a:gd name="adj" fmla="val 125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70755" name="Text Box 67"/>
          <p:cNvSpPr txBox="1">
            <a:spLocks noChangeArrowheads="1"/>
          </p:cNvSpPr>
          <p:nvPr/>
        </p:nvSpPr>
        <p:spPr bwMode="auto">
          <a:xfrm>
            <a:off x="3111500" y="6276975"/>
            <a:ext cx="2698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B2B2B2"/>
                </a:solidFill>
                <a:effectLst>
                  <a:outerShdw blurRad="38100" dist="38100" dir="2700000" algn="tl">
                    <a:srgbClr val="000000"/>
                  </a:outerShdw>
                </a:effectLst>
                <a:latin typeface="Arial" charset="0"/>
                <a:cs typeface="+mn-cs"/>
              </a:rPr>
              <a:t>2</a:t>
            </a:r>
            <a:endParaRPr lang="en-US" altLang="en-US" sz="3000" smtClean="0">
              <a:solidFill>
                <a:srgbClr val="B2B2B2"/>
              </a:solidFill>
              <a:effectLst>
                <a:outerShdw blurRad="38100" dist="38100" dir="2700000" algn="tl">
                  <a:srgbClr val="000000"/>
                </a:outerShdw>
              </a:effectLst>
              <a:latin typeface="Arial" charset="0"/>
              <a:cs typeface="+mn-cs"/>
            </a:endParaRPr>
          </a:p>
        </p:txBody>
      </p:sp>
      <p:sp>
        <p:nvSpPr>
          <p:cNvPr id="370756" name="AutoShape 68"/>
          <p:cNvSpPr>
            <a:spLocks noChangeArrowheads="1"/>
          </p:cNvSpPr>
          <p:nvPr/>
        </p:nvSpPr>
        <p:spPr bwMode="auto">
          <a:xfrm>
            <a:off x="3568700" y="6286500"/>
            <a:ext cx="539750" cy="539750"/>
          </a:xfrm>
          <a:prstGeom prst="bevel">
            <a:avLst>
              <a:gd name="adj" fmla="val 125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70757" name="Text Box 69"/>
          <p:cNvSpPr txBox="1">
            <a:spLocks noChangeArrowheads="1"/>
          </p:cNvSpPr>
          <p:nvPr/>
        </p:nvSpPr>
        <p:spPr bwMode="auto">
          <a:xfrm>
            <a:off x="3695700" y="6276975"/>
            <a:ext cx="2698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B2B2B2"/>
                </a:solidFill>
                <a:effectLst>
                  <a:outerShdw blurRad="38100" dist="38100" dir="2700000" algn="tl">
                    <a:srgbClr val="000000"/>
                  </a:outerShdw>
                </a:effectLst>
                <a:latin typeface="Arial" charset="0"/>
                <a:cs typeface="+mn-cs"/>
              </a:rPr>
              <a:t>3</a:t>
            </a:r>
            <a:endParaRPr lang="en-US" altLang="en-US" sz="3000" smtClean="0">
              <a:solidFill>
                <a:srgbClr val="B2B2B2"/>
              </a:solidFill>
              <a:effectLst>
                <a:outerShdw blurRad="38100" dist="38100" dir="2700000" algn="tl">
                  <a:srgbClr val="000000"/>
                </a:outerShdw>
              </a:effectLst>
              <a:latin typeface="Arial" charset="0"/>
              <a:cs typeface="+mn-cs"/>
            </a:endParaRPr>
          </a:p>
        </p:txBody>
      </p:sp>
      <p:sp>
        <p:nvSpPr>
          <p:cNvPr id="370758" name="Text Box 70"/>
          <p:cNvSpPr txBox="1">
            <a:spLocks noChangeArrowheads="1"/>
          </p:cNvSpPr>
          <p:nvPr/>
        </p:nvSpPr>
        <p:spPr bwMode="auto">
          <a:xfrm>
            <a:off x="1524000" y="63373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r" eaLnBrk="0" hangingPunct="0">
              <a:spcBef>
                <a:spcPct val="50000"/>
              </a:spcBef>
            </a:pPr>
            <a:r>
              <a:rPr lang="en-US" altLang="en-US" sz="1200" b="1" smtClean="0">
                <a:solidFill>
                  <a:srgbClr val="FFFFCC"/>
                </a:solidFill>
                <a:effectLst>
                  <a:outerShdw blurRad="38100" dist="38100" dir="2700000" algn="tl">
                    <a:srgbClr val="000000"/>
                  </a:outerShdw>
                </a:effectLst>
                <a:latin typeface="Arial" charset="0"/>
                <a:cs typeface="+mn-cs"/>
              </a:rPr>
              <a:t>Go To Section:</a:t>
            </a:r>
            <a:endParaRPr lang="en-US" altLang="en-US" sz="3000" smtClean="0">
              <a:solidFill>
                <a:srgbClr val="FFFFCC"/>
              </a:solidFill>
              <a:effectLst>
                <a:outerShdw blurRad="38100" dist="38100" dir="2700000" algn="tl">
                  <a:srgbClr val="000000"/>
                </a:outerShdw>
              </a:effectLst>
              <a:latin typeface="Arial" charset="0"/>
              <a:cs typeface="+mn-cs"/>
            </a:endParaRPr>
          </a:p>
        </p:txBody>
      </p:sp>
      <p:sp>
        <p:nvSpPr>
          <p:cNvPr id="370761" name="AutoShape 73"/>
          <p:cNvSpPr>
            <a:spLocks noChangeArrowheads="1"/>
          </p:cNvSpPr>
          <p:nvPr/>
        </p:nvSpPr>
        <p:spPr bwMode="auto">
          <a:xfrm>
            <a:off x="4152900" y="6286500"/>
            <a:ext cx="539750" cy="539750"/>
          </a:xfrm>
          <a:prstGeom prst="bevel">
            <a:avLst>
              <a:gd name="adj" fmla="val 125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70762" name="Text Box 74"/>
          <p:cNvSpPr txBox="1">
            <a:spLocks noChangeArrowheads="1"/>
          </p:cNvSpPr>
          <p:nvPr/>
        </p:nvSpPr>
        <p:spPr bwMode="auto">
          <a:xfrm>
            <a:off x="4279900" y="6276975"/>
            <a:ext cx="2698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B2B2B2"/>
                </a:solidFill>
                <a:effectLst>
                  <a:outerShdw blurRad="38100" dist="38100" dir="2700000" algn="tl">
                    <a:srgbClr val="000000"/>
                  </a:outerShdw>
                </a:effectLst>
                <a:latin typeface="Arial" charset="0"/>
                <a:cs typeface="+mn-cs"/>
              </a:rPr>
              <a:t>4</a:t>
            </a:r>
            <a:endParaRPr lang="en-US" altLang="en-US" sz="3000" smtClean="0">
              <a:solidFill>
                <a:srgbClr val="B2B2B2"/>
              </a:solidFill>
              <a:effectLst>
                <a:outerShdw blurRad="38100" dist="38100" dir="2700000" algn="tl">
                  <a:srgbClr val="000000"/>
                </a:outerShdw>
              </a:effectLst>
              <a:latin typeface="Arial" charset="0"/>
              <a:cs typeface="+mn-cs"/>
            </a:endParaRPr>
          </a:p>
        </p:txBody>
      </p:sp>
      <p:sp>
        <p:nvSpPr>
          <p:cNvPr id="370770" name="AutoShape 82"/>
          <p:cNvSpPr>
            <a:spLocks noChangeArrowheads="1"/>
          </p:cNvSpPr>
          <p:nvPr/>
        </p:nvSpPr>
        <p:spPr bwMode="auto">
          <a:xfrm>
            <a:off x="4732338" y="6291263"/>
            <a:ext cx="539750" cy="539750"/>
          </a:xfrm>
          <a:prstGeom prst="bevel">
            <a:avLst>
              <a:gd name="adj" fmla="val 125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pPr>
            <a:r>
              <a:rPr lang="en-US" altLang="en-US" sz="3000" b="1" smtClean="0">
                <a:solidFill>
                  <a:srgbClr val="B2B2B2"/>
                </a:solidFill>
                <a:effectLst>
                  <a:outerShdw blurRad="38100" dist="38100" dir="2700000" algn="tl">
                    <a:srgbClr val="000000"/>
                  </a:outerShdw>
                </a:effectLst>
                <a:latin typeface="Arial" charset="0"/>
                <a:cs typeface="+mn-cs"/>
              </a:rPr>
              <a:t>5</a:t>
            </a:r>
          </a:p>
        </p:txBody>
      </p:sp>
      <p:pic>
        <p:nvPicPr>
          <p:cNvPr id="370775" name="Picture 87" descr="C:\WINDOWS\DESKTOP\PHlogoforPresPro.bmp"/>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210550" y="6259513"/>
            <a:ext cx="933450" cy="603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70776" name="Object 88"/>
          <p:cNvGraphicFramePr>
            <a:graphicFrameLocks noChangeAspect="1"/>
          </p:cNvGraphicFramePr>
          <p:nvPr/>
        </p:nvGraphicFramePr>
        <p:xfrm>
          <a:off x="8216900" y="6265863"/>
          <a:ext cx="914400" cy="584200"/>
        </p:xfrm>
        <a:graphic>
          <a:graphicData uri="http://schemas.openxmlformats.org/presentationml/2006/ole">
            <mc:AlternateContent xmlns:mc="http://schemas.openxmlformats.org/markup-compatibility/2006">
              <mc:Choice xmlns:v="urn:schemas-microsoft-com:vml" Requires="v">
                <p:oleObj spid="_x0000_s1033" name="Picture" r:id="rId19" imgW="2331720" imgH="1490472" progId="Word.Picture.8">
                  <p:embed/>
                </p:oleObj>
              </mc:Choice>
              <mc:Fallback>
                <p:oleObj name="Picture" r:id="rId19" imgW="2331720" imgH="1490472" progId="Word.Picture.8">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216900" y="6265863"/>
                        <a:ext cx="914400" cy="584200"/>
                      </a:xfrm>
                      <a:prstGeom prst="rect">
                        <a:avLst/>
                      </a:prstGeom>
                      <a:noFill/>
                      <a:ln w="9525">
                        <a:solidFill>
                          <a:srgbClr val="3A06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0777" name="Rectangle 89"/>
          <p:cNvSpPr>
            <a:spLocks noChangeArrowheads="1"/>
          </p:cNvSpPr>
          <p:nvPr/>
        </p:nvSpPr>
        <p:spPr bwMode="auto">
          <a:xfrm>
            <a:off x="8215313" y="6267450"/>
            <a:ext cx="898525" cy="569913"/>
          </a:xfrm>
          <a:prstGeom prst="rect">
            <a:avLst/>
          </a:prstGeom>
          <a:noFill/>
          <a:ln w="9525">
            <a:solidFill>
              <a:srgbClr val="3A06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Tree>
    <p:extLst>
      <p:ext uri="{BB962C8B-B14F-4D97-AF65-F5344CB8AC3E}">
        <p14:creationId xmlns:p14="http://schemas.microsoft.com/office/powerpoint/2010/main" val="1522029339"/>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 id="2147483964" r:id="rId14"/>
  </p:sldLayoutIdLst>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370749"/>
                                        </p:tgtEl>
                                        <p:attrNameLst>
                                          <p:attrName>style.visibility</p:attrName>
                                        </p:attrNameLst>
                                      </p:cBhvr>
                                      <p:to>
                                        <p:strVal val="visible"/>
                                      </p:to>
                                    </p:set>
                                    <p:anim calcmode="lin" valueType="num">
                                      <p:cBhvr additive="base">
                                        <p:cTn id="7" dur="500" fill="hold"/>
                                        <p:tgtEl>
                                          <p:spTgt spid="370749"/>
                                        </p:tgtEl>
                                        <p:attrNameLst>
                                          <p:attrName>ppt_x</p:attrName>
                                        </p:attrNameLst>
                                      </p:cBhvr>
                                      <p:tavLst>
                                        <p:tav tm="0">
                                          <p:val>
                                            <p:strVal val="#ppt_x"/>
                                          </p:val>
                                        </p:tav>
                                        <p:tav tm="100000">
                                          <p:val>
                                            <p:strVal val="#ppt_x"/>
                                          </p:val>
                                        </p:tav>
                                      </p:tavLst>
                                    </p:anim>
                                    <p:anim calcmode="lin" valueType="num">
                                      <p:cBhvr additive="base">
                                        <p:cTn id="8" dur="500" fill="hold"/>
                                        <p:tgtEl>
                                          <p:spTgt spid="37074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70748">
                                            <p:txEl>
                                              <p:pRg st="0" end="0"/>
                                            </p:txEl>
                                          </p:spTgt>
                                        </p:tgtEl>
                                        <p:attrNameLst>
                                          <p:attrName>style.visibility</p:attrName>
                                        </p:attrNameLst>
                                      </p:cBhvr>
                                      <p:to>
                                        <p:strVal val="visible"/>
                                      </p:to>
                                    </p:set>
                                    <p:anim calcmode="lin" valueType="num">
                                      <p:cBhvr additive="base">
                                        <p:cTn id="13" dur="500" fill="hold"/>
                                        <p:tgtEl>
                                          <p:spTgt spid="370748">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7074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70748">
                                            <p:txEl>
                                              <p:pRg st="1" end="1"/>
                                            </p:txEl>
                                          </p:spTgt>
                                        </p:tgtEl>
                                        <p:attrNameLst>
                                          <p:attrName>style.visibility</p:attrName>
                                        </p:attrNameLst>
                                      </p:cBhvr>
                                      <p:to>
                                        <p:strVal val="visible"/>
                                      </p:to>
                                    </p:set>
                                    <p:anim calcmode="lin" valueType="num">
                                      <p:cBhvr additive="base">
                                        <p:cTn id="19" dur="500" fill="hold"/>
                                        <p:tgtEl>
                                          <p:spTgt spid="370748">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70748">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70748">
                                            <p:txEl>
                                              <p:pRg st="2" end="2"/>
                                            </p:txEl>
                                          </p:spTgt>
                                        </p:tgtEl>
                                        <p:attrNameLst>
                                          <p:attrName>style.visibility</p:attrName>
                                        </p:attrNameLst>
                                      </p:cBhvr>
                                      <p:to>
                                        <p:strVal val="visible"/>
                                      </p:to>
                                    </p:set>
                                    <p:anim calcmode="lin" valueType="num">
                                      <p:cBhvr additive="base">
                                        <p:cTn id="23" dur="500" fill="hold"/>
                                        <p:tgtEl>
                                          <p:spTgt spid="370748">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70748">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70748">
                                            <p:txEl>
                                              <p:pRg st="3" end="3"/>
                                            </p:txEl>
                                          </p:spTgt>
                                        </p:tgtEl>
                                        <p:attrNameLst>
                                          <p:attrName>style.visibility</p:attrName>
                                        </p:attrNameLst>
                                      </p:cBhvr>
                                      <p:to>
                                        <p:strVal val="visible"/>
                                      </p:to>
                                    </p:set>
                                    <p:anim calcmode="lin" valueType="num">
                                      <p:cBhvr additive="base">
                                        <p:cTn id="27" dur="500" fill="hold"/>
                                        <p:tgtEl>
                                          <p:spTgt spid="370748">
                                            <p:txEl>
                                              <p:pRg st="3" end="3"/>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7074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748" grpId="0" build="p" bldLvl="2" autoUpdateAnimBg="0">
        <p:tmplLst>
          <p:tmpl lvl="1">
            <p:tnLst>
              <p:par>
                <p:cTn presetID="2" presetClass="entr" presetSubtype="2" fill="hold" nodeType="clickEffect">
                  <p:stCondLst>
                    <p:cond delay="0"/>
                  </p:stCondLst>
                  <p:childTnLst>
                    <p:set>
                      <p:cBhvr>
                        <p:cTn dur="1" fill="hold">
                          <p:stCondLst>
                            <p:cond delay="0"/>
                          </p:stCondLst>
                        </p:cTn>
                        <p:tgtEl>
                          <p:spTgt spid="370748"/>
                        </p:tgtEl>
                        <p:attrNameLst>
                          <p:attrName>style.visibility</p:attrName>
                        </p:attrNameLst>
                      </p:cBhvr>
                      <p:to>
                        <p:strVal val="visible"/>
                      </p:to>
                    </p:set>
                    <p:anim calcmode="lin" valueType="num">
                      <p:cBhvr additive="base">
                        <p:cTn dur="500" fill="hold"/>
                        <p:tgtEl>
                          <p:spTgt spid="370748"/>
                        </p:tgtEl>
                        <p:attrNameLst>
                          <p:attrName>ppt_x</p:attrName>
                        </p:attrNameLst>
                      </p:cBhvr>
                      <p:tavLst>
                        <p:tav tm="0">
                          <p:val>
                            <p:strVal val="1+#ppt_w/2"/>
                          </p:val>
                        </p:tav>
                        <p:tav tm="100000">
                          <p:val>
                            <p:strVal val="#ppt_x"/>
                          </p:val>
                        </p:tav>
                      </p:tavLst>
                    </p:anim>
                    <p:anim calcmode="lin" valueType="num">
                      <p:cBhvr additive="base">
                        <p:cTn dur="500" fill="hold"/>
                        <p:tgtEl>
                          <p:spTgt spid="370748"/>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370748"/>
                        </p:tgtEl>
                        <p:attrNameLst>
                          <p:attrName>style.visibility</p:attrName>
                        </p:attrNameLst>
                      </p:cBhvr>
                      <p:to>
                        <p:strVal val="visible"/>
                      </p:to>
                    </p:set>
                    <p:anim calcmode="lin" valueType="num">
                      <p:cBhvr additive="base">
                        <p:cTn dur="500" fill="hold"/>
                        <p:tgtEl>
                          <p:spTgt spid="370748"/>
                        </p:tgtEl>
                        <p:attrNameLst>
                          <p:attrName>ppt_x</p:attrName>
                        </p:attrNameLst>
                      </p:cBhvr>
                      <p:tavLst>
                        <p:tav tm="0">
                          <p:val>
                            <p:strVal val="1+#ppt_w/2"/>
                          </p:val>
                        </p:tav>
                        <p:tav tm="100000">
                          <p:val>
                            <p:strVal val="#ppt_x"/>
                          </p:val>
                        </p:tav>
                      </p:tavLst>
                    </p:anim>
                    <p:anim calcmode="lin" valueType="num">
                      <p:cBhvr additive="base">
                        <p:cTn dur="500" fill="hold"/>
                        <p:tgtEl>
                          <p:spTgt spid="370748"/>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370748"/>
                        </p:tgtEl>
                        <p:attrNameLst>
                          <p:attrName>style.visibility</p:attrName>
                        </p:attrNameLst>
                      </p:cBhvr>
                      <p:to>
                        <p:strVal val="visible"/>
                      </p:to>
                    </p:set>
                    <p:anim calcmode="lin" valueType="num">
                      <p:cBhvr additive="base">
                        <p:cTn dur="500" fill="hold"/>
                        <p:tgtEl>
                          <p:spTgt spid="370748"/>
                        </p:tgtEl>
                        <p:attrNameLst>
                          <p:attrName>ppt_x</p:attrName>
                        </p:attrNameLst>
                      </p:cBhvr>
                      <p:tavLst>
                        <p:tav tm="0">
                          <p:val>
                            <p:strVal val="1+#ppt_w/2"/>
                          </p:val>
                        </p:tav>
                        <p:tav tm="100000">
                          <p:val>
                            <p:strVal val="#ppt_x"/>
                          </p:val>
                        </p:tav>
                      </p:tavLst>
                    </p:anim>
                    <p:anim calcmode="lin" valueType="num">
                      <p:cBhvr additive="base">
                        <p:cTn dur="500" fill="hold"/>
                        <p:tgtEl>
                          <p:spTgt spid="370748"/>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370748"/>
                        </p:tgtEl>
                        <p:attrNameLst>
                          <p:attrName>style.visibility</p:attrName>
                        </p:attrNameLst>
                      </p:cBhvr>
                      <p:to>
                        <p:strVal val="visible"/>
                      </p:to>
                    </p:set>
                    <p:anim calcmode="lin" valueType="num">
                      <p:cBhvr additive="base">
                        <p:cTn dur="500" fill="hold"/>
                        <p:tgtEl>
                          <p:spTgt spid="370748"/>
                        </p:tgtEl>
                        <p:attrNameLst>
                          <p:attrName>ppt_x</p:attrName>
                        </p:attrNameLst>
                      </p:cBhvr>
                      <p:tavLst>
                        <p:tav tm="0">
                          <p:val>
                            <p:strVal val="1+#ppt_w/2"/>
                          </p:val>
                        </p:tav>
                        <p:tav tm="100000">
                          <p:val>
                            <p:strVal val="#ppt_x"/>
                          </p:val>
                        </p:tav>
                      </p:tavLst>
                    </p:anim>
                    <p:anim calcmode="lin" valueType="num">
                      <p:cBhvr additive="base">
                        <p:cTn dur="500" fill="hold"/>
                        <p:tgtEl>
                          <p:spTgt spid="370748"/>
                        </p:tgtEl>
                        <p:attrNameLst>
                          <p:attrName>ppt_y</p:attrName>
                        </p:attrNameLst>
                      </p:cBhvr>
                      <p:tavLst>
                        <p:tav tm="0">
                          <p:val>
                            <p:strVal val="#ppt_y"/>
                          </p:val>
                        </p:tav>
                        <p:tav tm="100000">
                          <p:val>
                            <p:strVal val="#ppt_y"/>
                          </p:val>
                        </p:tav>
                      </p:tavLst>
                    </p:anim>
                  </p:childTnLst>
                </p:cTn>
              </p:par>
            </p:tnLst>
          </p:tmpl>
        </p:tmplLst>
      </p:bldP>
      <p:bldP spid="370749" grpId="0" autoUpdateAnimBg="0"/>
    </p:bldLst>
  </p:timing>
  <p:txStyles>
    <p:titleStyle>
      <a:lvl1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mj-lt"/>
          <a:ea typeface="+mj-ea"/>
          <a:cs typeface="+mj-cs"/>
        </a:defRPr>
      </a:lvl1pPr>
      <a:lvl2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2pPr>
      <a:lvl3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3pPr>
      <a:lvl4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4pPr>
      <a:lvl5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5pPr>
      <a:lvl6pPr marL="457200"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6pPr>
      <a:lvl7pPr marL="914400"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7pPr>
      <a:lvl8pPr marL="1371600"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8pPr>
      <a:lvl9pPr marL="1828800"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9pPr>
    </p:titleStyle>
    <p:bodyStyle>
      <a:lvl1pPr marL="339725" indent="-339725" algn="l" rtl="0" eaLnBrk="0" fontAlgn="base" hangingPunct="0">
        <a:spcBef>
          <a:spcPct val="60000"/>
        </a:spcBef>
        <a:spcAft>
          <a:spcPct val="0"/>
        </a:spcAft>
        <a:buClr>
          <a:schemeClr val="tx1"/>
        </a:buClr>
        <a:buSzPct val="150000"/>
        <a:buChar char="•"/>
        <a:defRPr kumimoji="1" sz="2000">
          <a:solidFill>
            <a:srgbClr val="000000"/>
          </a:solidFill>
          <a:latin typeface="+mn-lt"/>
          <a:ea typeface="+mn-ea"/>
          <a:cs typeface="+mn-cs"/>
        </a:defRPr>
      </a:lvl1pPr>
      <a:lvl2pPr marL="679450" indent="-214313" algn="l" rtl="0" eaLnBrk="0" fontAlgn="base" hangingPunct="0">
        <a:spcBef>
          <a:spcPct val="40000"/>
        </a:spcBef>
        <a:spcAft>
          <a:spcPct val="0"/>
        </a:spcAft>
        <a:buClr>
          <a:schemeClr val="tx1"/>
        </a:buClr>
        <a:defRPr kumimoji="1">
          <a:solidFill>
            <a:srgbClr val="000000"/>
          </a:solidFill>
          <a:latin typeface="+mn-lt"/>
        </a:defRPr>
      </a:lvl2pPr>
      <a:lvl3pPr marL="1144588" indent="-231775" algn="l" rtl="0" eaLnBrk="0" fontAlgn="base" hangingPunct="0">
        <a:lnSpc>
          <a:spcPct val="95000"/>
        </a:lnSpc>
        <a:spcBef>
          <a:spcPct val="35000"/>
        </a:spcBef>
        <a:spcAft>
          <a:spcPct val="0"/>
        </a:spcAft>
        <a:buChar char="•"/>
        <a:defRPr kumimoji="1" sz="2000">
          <a:solidFill>
            <a:srgbClr val="000000"/>
          </a:solidFill>
          <a:latin typeface="+mn-lt"/>
        </a:defRPr>
      </a:lvl3pPr>
      <a:lvl4pPr marL="1592263" indent="-214313" algn="l" rtl="0" eaLnBrk="0" fontAlgn="base" hangingPunct="0">
        <a:lnSpc>
          <a:spcPct val="75000"/>
        </a:lnSpc>
        <a:spcBef>
          <a:spcPct val="30000"/>
        </a:spcBef>
        <a:spcAft>
          <a:spcPct val="0"/>
        </a:spcAft>
        <a:buChar char="–"/>
        <a:defRPr kumimoji="1">
          <a:solidFill>
            <a:srgbClr val="000000"/>
          </a:solidFill>
          <a:latin typeface="+mn-lt"/>
        </a:defRPr>
      </a:lvl4pPr>
      <a:lvl5pPr marL="21129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5pPr>
      <a:lvl6pPr marL="25701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6pPr>
      <a:lvl7pPr marL="30273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7pPr>
      <a:lvl8pPr marL="34845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8pPr>
      <a:lvl9pPr marL="39417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tile tx="0" ty="0" sx="100000" sy="100000" flip="none" algn="tl"/>
        </a:blipFill>
        <a:effectLst/>
      </p:bgPr>
    </p:bg>
    <p:spTree>
      <p:nvGrpSpPr>
        <p:cNvPr id="1" name=""/>
        <p:cNvGrpSpPr/>
        <p:nvPr/>
      </p:nvGrpSpPr>
      <p:grpSpPr>
        <a:xfrm>
          <a:off x="0" y="0"/>
          <a:ext cx="0" cy="0"/>
          <a:chOff x="0" y="0"/>
          <a:chExt cx="0" cy="0"/>
        </a:xfrm>
      </p:grpSpPr>
      <p:sp>
        <p:nvSpPr>
          <p:cNvPr id="370748" name="Rectangle 60"/>
          <p:cNvSpPr>
            <a:spLocks noGrp="1" noChangeArrowheads="1"/>
          </p:cNvSpPr>
          <p:nvPr>
            <p:ph type="body" idx="1"/>
          </p:nvPr>
        </p:nvSpPr>
        <p:spPr bwMode="auto">
          <a:xfrm>
            <a:off x="304800" y="990600"/>
            <a:ext cx="8610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 </a:t>
            </a:r>
          </a:p>
          <a:p>
            <a:pPr lvl="3"/>
            <a:r>
              <a:rPr lang="en-US" altLang="en-US" smtClean="0"/>
              <a:t>Fourth level</a:t>
            </a:r>
          </a:p>
        </p:txBody>
      </p:sp>
      <p:sp>
        <p:nvSpPr>
          <p:cNvPr id="370749" name="Rectangle 61"/>
          <p:cNvSpPr>
            <a:spLocks noGrp="1" noChangeArrowheads="1"/>
          </p:cNvSpPr>
          <p:nvPr>
            <p:ph type="title"/>
          </p:nvPr>
        </p:nvSpPr>
        <p:spPr bwMode="auto">
          <a:xfrm>
            <a:off x="304800" y="0"/>
            <a:ext cx="83820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70750" name="Line 62"/>
          <p:cNvSpPr>
            <a:spLocks noChangeShapeType="1"/>
          </p:cNvSpPr>
          <p:nvPr/>
        </p:nvSpPr>
        <p:spPr bwMode="auto">
          <a:xfrm>
            <a:off x="0" y="838200"/>
            <a:ext cx="9144000" cy="0"/>
          </a:xfrm>
          <a:prstGeom prst="line">
            <a:avLst/>
          </a:prstGeom>
          <a:noFill/>
          <a:ln w="28575">
            <a:solidFill>
              <a:srgbClr val="99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70751" name="Rectangle 63"/>
          <p:cNvSpPr>
            <a:spLocks noChangeArrowheads="1"/>
          </p:cNvSpPr>
          <p:nvPr/>
        </p:nvSpPr>
        <p:spPr bwMode="auto">
          <a:xfrm>
            <a:off x="0" y="6248400"/>
            <a:ext cx="9144000" cy="609600"/>
          </a:xfrm>
          <a:prstGeom prst="rect">
            <a:avLst/>
          </a:prstGeom>
          <a:solidFill>
            <a:schemeClr val="tx1"/>
          </a:solidFill>
          <a:ln>
            <a:noFill/>
          </a:ln>
          <a:effectLst/>
          <a:extLst>
            <a:ext uri="{91240B29-F687-4F45-9708-019B960494DF}">
              <a14:hiddenLine xmlns:a14="http://schemas.microsoft.com/office/drawing/2010/main" w="9525">
                <a:solidFill>
                  <a:srgbClr val="0B1E7D"/>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70752" name="AutoShape 64"/>
          <p:cNvSpPr>
            <a:spLocks noChangeArrowheads="1"/>
          </p:cNvSpPr>
          <p:nvPr/>
        </p:nvSpPr>
        <p:spPr bwMode="auto">
          <a:xfrm>
            <a:off x="2400300" y="6286500"/>
            <a:ext cx="539750" cy="539750"/>
          </a:xfrm>
          <a:prstGeom prst="bevel">
            <a:avLst>
              <a:gd name="adj" fmla="val 125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70753" name="Text Box 65"/>
          <p:cNvSpPr txBox="1">
            <a:spLocks noChangeArrowheads="1"/>
          </p:cNvSpPr>
          <p:nvPr/>
        </p:nvSpPr>
        <p:spPr bwMode="auto">
          <a:xfrm>
            <a:off x="2527300" y="6276975"/>
            <a:ext cx="2698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B2B2B2"/>
                </a:solidFill>
                <a:effectLst>
                  <a:outerShdw blurRad="38100" dist="38100" dir="2700000" algn="tl">
                    <a:srgbClr val="000000"/>
                  </a:outerShdw>
                </a:effectLst>
                <a:latin typeface="Arial" charset="0"/>
                <a:cs typeface="+mn-cs"/>
              </a:rPr>
              <a:t>1</a:t>
            </a:r>
            <a:endParaRPr lang="en-US" altLang="en-US" sz="3000" smtClean="0">
              <a:solidFill>
                <a:srgbClr val="B2B2B2"/>
              </a:solidFill>
              <a:effectLst>
                <a:outerShdw blurRad="38100" dist="38100" dir="2700000" algn="tl">
                  <a:srgbClr val="000000"/>
                </a:outerShdw>
              </a:effectLst>
              <a:latin typeface="Arial" charset="0"/>
              <a:cs typeface="+mn-cs"/>
            </a:endParaRPr>
          </a:p>
        </p:txBody>
      </p:sp>
      <p:sp>
        <p:nvSpPr>
          <p:cNvPr id="370754" name="AutoShape 66"/>
          <p:cNvSpPr>
            <a:spLocks noChangeArrowheads="1"/>
          </p:cNvSpPr>
          <p:nvPr/>
        </p:nvSpPr>
        <p:spPr bwMode="auto">
          <a:xfrm>
            <a:off x="2984500" y="6286500"/>
            <a:ext cx="539750" cy="539750"/>
          </a:xfrm>
          <a:prstGeom prst="bevel">
            <a:avLst>
              <a:gd name="adj" fmla="val 125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70755" name="Text Box 67"/>
          <p:cNvSpPr txBox="1">
            <a:spLocks noChangeArrowheads="1"/>
          </p:cNvSpPr>
          <p:nvPr/>
        </p:nvSpPr>
        <p:spPr bwMode="auto">
          <a:xfrm>
            <a:off x="3111500" y="6276975"/>
            <a:ext cx="2698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B2B2B2"/>
                </a:solidFill>
                <a:effectLst>
                  <a:outerShdw blurRad="38100" dist="38100" dir="2700000" algn="tl">
                    <a:srgbClr val="000000"/>
                  </a:outerShdw>
                </a:effectLst>
                <a:latin typeface="Arial" charset="0"/>
                <a:cs typeface="+mn-cs"/>
              </a:rPr>
              <a:t>2</a:t>
            </a:r>
            <a:endParaRPr lang="en-US" altLang="en-US" sz="3000" smtClean="0">
              <a:solidFill>
                <a:srgbClr val="B2B2B2"/>
              </a:solidFill>
              <a:effectLst>
                <a:outerShdw blurRad="38100" dist="38100" dir="2700000" algn="tl">
                  <a:srgbClr val="000000"/>
                </a:outerShdw>
              </a:effectLst>
              <a:latin typeface="Arial" charset="0"/>
              <a:cs typeface="+mn-cs"/>
            </a:endParaRPr>
          </a:p>
        </p:txBody>
      </p:sp>
      <p:sp>
        <p:nvSpPr>
          <p:cNvPr id="370756" name="AutoShape 68"/>
          <p:cNvSpPr>
            <a:spLocks noChangeArrowheads="1"/>
          </p:cNvSpPr>
          <p:nvPr/>
        </p:nvSpPr>
        <p:spPr bwMode="auto">
          <a:xfrm>
            <a:off x="3568700" y="6286500"/>
            <a:ext cx="539750" cy="539750"/>
          </a:xfrm>
          <a:prstGeom prst="bevel">
            <a:avLst>
              <a:gd name="adj" fmla="val 125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70757" name="Text Box 69"/>
          <p:cNvSpPr txBox="1">
            <a:spLocks noChangeArrowheads="1"/>
          </p:cNvSpPr>
          <p:nvPr/>
        </p:nvSpPr>
        <p:spPr bwMode="auto">
          <a:xfrm>
            <a:off x="3695700" y="6276975"/>
            <a:ext cx="2698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B2B2B2"/>
                </a:solidFill>
                <a:effectLst>
                  <a:outerShdw blurRad="38100" dist="38100" dir="2700000" algn="tl">
                    <a:srgbClr val="000000"/>
                  </a:outerShdw>
                </a:effectLst>
                <a:latin typeface="Arial" charset="0"/>
                <a:cs typeface="+mn-cs"/>
              </a:rPr>
              <a:t>3</a:t>
            </a:r>
            <a:endParaRPr lang="en-US" altLang="en-US" sz="3000" smtClean="0">
              <a:solidFill>
                <a:srgbClr val="B2B2B2"/>
              </a:solidFill>
              <a:effectLst>
                <a:outerShdw blurRad="38100" dist="38100" dir="2700000" algn="tl">
                  <a:srgbClr val="000000"/>
                </a:outerShdw>
              </a:effectLst>
              <a:latin typeface="Arial" charset="0"/>
              <a:cs typeface="+mn-cs"/>
            </a:endParaRPr>
          </a:p>
        </p:txBody>
      </p:sp>
      <p:sp>
        <p:nvSpPr>
          <p:cNvPr id="370758" name="Text Box 70"/>
          <p:cNvSpPr txBox="1">
            <a:spLocks noChangeArrowheads="1"/>
          </p:cNvSpPr>
          <p:nvPr/>
        </p:nvSpPr>
        <p:spPr bwMode="auto">
          <a:xfrm>
            <a:off x="1524000" y="63373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r" eaLnBrk="0" hangingPunct="0">
              <a:spcBef>
                <a:spcPct val="50000"/>
              </a:spcBef>
            </a:pPr>
            <a:r>
              <a:rPr lang="en-US" altLang="en-US" sz="1200" b="1" smtClean="0">
                <a:solidFill>
                  <a:srgbClr val="FFFFCC"/>
                </a:solidFill>
                <a:effectLst>
                  <a:outerShdw blurRad="38100" dist="38100" dir="2700000" algn="tl">
                    <a:srgbClr val="000000"/>
                  </a:outerShdw>
                </a:effectLst>
                <a:latin typeface="Arial" charset="0"/>
                <a:cs typeface="+mn-cs"/>
              </a:rPr>
              <a:t>Go To Section:</a:t>
            </a:r>
            <a:endParaRPr lang="en-US" altLang="en-US" sz="3000" smtClean="0">
              <a:solidFill>
                <a:srgbClr val="FFFFCC"/>
              </a:solidFill>
              <a:effectLst>
                <a:outerShdw blurRad="38100" dist="38100" dir="2700000" algn="tl">
                  <a:srgbClr val="000000"/>
                </a:outerShdw>
              </a:effectLst>
              <a:latin typeface="Arial" charset="0"/>
              <a:cs typeface="+mn-cs"/>
            </a:endParaRPr>
          </a:p>
        </p:txBody>
      </p:sp>
      <p:sp>
        <p:nvSpPr>
          <p:cNvPr id="370761" name="AutoShape 73"/>
          <p:cNvSpPr>
            <a:spLocks noChangeArrowheads="1"/>
          </p:cNvSpPr>
          <p:nvPr/>
        </p:nvSpPr>
        <p:spPr bwMode="auto">
          <a:xfrm>
            <a:off x="4152900" y="6286500"/>
            <a:ext cx="539750" cy="539750"/>
          </a:xfrm>
          <a:prstGeom prst="bevel">
            <a:avLst>
              <a:gd name="adj" fmla="val 125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70762" name="Text Box 74"/>
          <p:cNvSpPr txBox="1">
            <a:spLocks noChangeArrowheads="1"/>
          </p:cNvSpPr>
          <p:nvPr/>
        </p:nvSpPr>
        <p:spPr bwMode="auto">
          <a:xfrm>
            <a:off x="4279900" y="6276975"/>
            <a:ext cx="2698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B2B2B2"/>
                </a:solidFill>
                <a:effectLst>
                  <a:outerShdw blurRad="38100" dist="38100" dir="2700000" algn="tl">
                    <a:srgbClr val="000000"/>
                  </a:outerShdw>
                </a:effectLst>
                <a:latin typeface="Arial" charset="0"/>
                <a:cs typeface="+mn-cs"/>
              </a:rPr>
              <a:t>4</a:t>
            </a:r>
            <a:endParaRPr lang="en-US" altLang="en-US" sz="3000" smtClean="0">
              <a:solidFill>
                <a:srgbClr val="B2B2B2"/>
              </a:solidFill>
              <a:effectLst>
                <a:outerShdw blurRad="38100" dist="38100" dir="2700000" algn="tl">
                  <a:srgbClr val="000000"/>
                </a:outerShdw>
              </a:effectLst>
              <a:latin typeface="Arial" charset="0"/>
              <a:cs typeface="+mn-cs"/>
            </a:endParaRPr>
          </a:p>
        </p:txBody>
      </p:sp>
      <p:sp>
        <p:nvSpPr>
          <p:cNvPr id="370770" name="AutoShape 82"/>
          <p:cNvSpPr>
            <a:spLocks noChangeArrowheads="1"/>
          </p:cNvSpPr>
          <p:nvPr/>
        </p:nvSpPr>
        <p:spPr bwMode="auto">
          <a:xfrm>
            <a:off x="4732338" y="6291263"/>
            <a:ext cx="539750" cy="539750"/>
          </a:xfrm>
          <a:prstGeom prst="bevel">
            <a:avLst>
              <a:gd name="adj" fmla="val 125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pPr>
            <a:r>
              <a:rPr lang="en-US" altLang="en-US" sz="3000" b="1" smtClean="0">
                <a:solidFill>
                  <a:srgbClr val="B2B2B2"/>
                </a:solidFill>
                <a:effectLst>
                  <a:outerShdw blurRad="38100" dist="38100" dir="2700000" algn="tl">
                    <a:srgbClr val="000000"/>
                  </a:outerShdw>
                </a:effectLst>
                <a:latin typeface="Arial" charset="0"/>
                <a:cs typeface="+mn-cs"/>
              </a:rPr>
              <a:t>5</a:t>
            </a:r>
          </a:p>
        </p:txBody>
      </p:sp>
      <p:pic>
        <p:nvPicPr>
          <p:cNvPr id="370775" name="Picture 87" descr="C:\WINDOWS\DESKTOP\PHlogoforPresPro.bmp"/>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210550" y="6259513"/>
            <a:ext cx="933450" cy="603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70776" name="Object 88"/>
          <p:cNvGraphicFramePr>
            <a:graphicFrameLocks noChangeAspect="1"/>
          </p:cNvGraphicFramePr>
          <p:nvPr/>
        </p:nvGraphicFramePr>
        <p:xfrm>
          <a:off x="8216900" y="6265863"/>
          <a:ext cx="914400" cy="584200"/>
        </p:xfrm>
        <a:graphic>
          <a:graphicData uri="http://schemas.openxmlformats.org/presentationml/2006/ole">
            <mc:AlternateContent xmlns:mc="http://schemas.openxmlformats.org/markup-compatibility/2006">
              <mc:Choice xmlns:v="urn:schemas-microsoft-com:vml" Requires="v">
                <p:oleObj spid="_x0000_s3081" name="Picture" r:id="rId19" imgW="2331720" imgH="1490472" progId="Word.Picture.8">
                  <p:embed/>
                </p:oleObj>
              </mc:Choice>
              <mc:Fallback>
                <p:oleObj name="Picture" r:id="rId19" imgW="2331720" imgH="1490472" progId="Word.Picture.8">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216900" y="6265863"/>
                        <a:ext cx="914400" cy="584200"/>
                      </a:xfrm>
                      <a:prstGeom prst="rect">
                        <a:avLst/>
                      </a:prstGeom>
                      <a:noFill/>
                      <a:ln w="9525">
                        <a:solidFill>
                          <a:srgbClr val="3A06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0777" name="Rectangle 89"/>
          <p:cNvSpPr>
            <a:spLocks noChangeArrowheads="1"/>
          </p:cNvSpPr>
          <p:nvPr/>
        </p:nvSpPr>
        <p:spPr bwMode="auto">
          <a:xfrm>
            <a:off x="8215313" y="6267450"/>
            <a:ext cx="898525" cy="569913"/>
          </a:xfrm>
          <a:prstGeom prst="rect">
            <a:avLst/>
          </a:prstGeom>
          <a:noFill/>
          <a:ln w="9525">
            <a:solidFill>
              <a:srgbClr val="3A06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Tree>
    <p:extLst>
      <p:ext uri="{BB962C8B-B14F-4D97-AF65-F5344CB8AC3E}">
        <p14:creationId xmlns:p14="http://schemas.microsoft.com/office/powerpoint/2010/main" val="4031516991"/>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 id="2147483978" r:id="rId13"/>
    <p:sldLayoutId id="2147483979" r:id="rId14"/>
  </p:sldLayoutIdLst>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370749"/>
                                        </p:tgtEl>
                                        <p:attrNameLst>
                                          <p:attrName>style.visibility</p:attrName>
                                        </p:attrNameLst>
                                      </p:cBhvr>
                                      <p:to>
                                        <p:strVal val="visible"/>
                                      </p:to>
                                    </p:set>
                                    <p:anim calcmode="lin" valueType="num">
                                      <p:cBhvr additive="base">
                                        <p:cTn id="7" dur="500" fill="hold"/>
                                        <p:tgtEl>
                                          <p:spTgt spid="370749"/>
                                        </p:tgtEl>
                                        <p:attrNameLst>
                                          <p:attrName>ppt_x</p:attrName>
                                        </p:attrNameLst>
                                      </p:cBhvr>
                                      <p:tavLst>
                                        <p:tav tm="0">
                                          <p:val>
                                            <p:strVal val="#ppt_x"/>
                                          </p:val>
                                        </p:tav>
                                        <p:tav tm="100000">
                                          <p:val>
                                            <p:strVal val="#ppt_x"/>
                                          </p:val>
                                        </p:tav>
                                      </p:tavLst>
                                    </p:anim>
                                    <p:anim calcmode="lin" valueType="num">
                                      <p:cBhvr additive="base">
                                        <p:cTn id="8" dur="500" fill="hold"/>
                                        <p:tgtEl>
                                          <p:spTgt spid="37074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70748">
                                            <p:txEl>
                                              <p:pRg st="0" end="0"/>
                                            </p:txEl>
                                          </p:spTgt>
                                        </p:tgtEl>
                                        <p:attrNameLst>
                                          <p:attrName>style.visibility</p:attrName>
                                        </p:attrNameLst>
                                      </p:cBhvr>
                                      <p:to>
                                        <p:strVal val="visible"/>
                                      </p:to>
                                    </p:set>
                                    <p:anim calcmode="lin" valueType="num">
                                      <p:cBhvr additive="base">
                                        <p:cTn id="13" dur="500" fill="hold"/>
                                        <p:tgtEl>
                                          <p:spTgt spid="370748">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7074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70748">
                                            <p:txEl>
                                              <p:pRg st="1" end="1"/>
                                            </p:txEl>
                                          </p:spTgt>
                                        </p:tgtEl>
                                        <p:attrNameLst>
                                          <p:attrName>style.visibility</p:attrName>
                                        </p:attrNameLst>
                                      </p:cBhvr>
                                      <p:to>
                                        <p:strVal val="visible"/>
                                      </p:to>
                                    </p:set>
                                    <p:anim calcmode="lin" valueType="num">
                                      <p:cBhvr additive="base">
                                        <p:cTn id="19" dur="500" fill="hold"/>
                                        <p:tgtEl>
                                          <p:spTgt spid="370748">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70748">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70748">
                                            <p:txEl>
                                              <p:pRg st="2" end="2"/>
                                            </p:txEl>
                                          </p:spTgt>
                                        </p:tgtEl>
                                        <p:attrNameLst>
                                          <p:attrName>style.visibility</p:attrName>
                                        </p:attrNameLst>
                                      </p:cBhvr>
                                      <p:to>
                                        <p:strVal val="visible"/>
                                      </p:to>
                                    </p:set>
                                    <p:anim calcmode="lin" valueType="num">
                                      <p:cBhvr additive="base">
                                        <p:cTn id="23" dur="500" fill="hold"/>
                                        <p:tgtEl>
                                          <p:spTgt spid="370748">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70748">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70748">
                                            <p:txEl>
                                              <p:pRg st="3" end="3"/>
                                            </p:txEl>
                                          </p:spTgt>
                                        </p:tgtEl>
                                        <p:attrNameLst>
                                          <p:attrName>style.visibility</p:attrName>
                                        </p:attrNameLst>
                                      </p:cBhvr>
                                      <p:to>
                                        <p:strVal val="visible"/>
                                      </p:to>
                                    </p:set>
                                    <p:anim calcmode="lin" valueType="num">
                                      <p:cBhvr additive="base">
                                        <p:cTn id="27" dur="500" fill="hold"/>
                                        <p:tgtEl>
                                          <p:spTgt spid="370748">
                                            <p:txEl>
                                              <p:pRg st="3" end="3"/>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7074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748" grpId="0" build="p" bldLvl="2" autoUpdateAnimBg="0">
        <p:tmplLst>
          <p:tmpl lvl="1">
            <p:tnLst>
              <p:par>
                <p:cTn presetID="2" presetClass="entr" presetSubtype="2" fill="hold" nodeType="clickEffect">
                  <p:stCondLst>
                    <p:cond delay="0"/>
                  </p:stCondLst>
                  <p:childTnLst>
                    <p:set>
                      <p:cBhvr>
                        <p:cTn dur="1" fill="hold">
                          <p:stCondLst>
                            <p:cond delay="0"/>
                          </p:stCondLst>
                        </p:cTn>
                        <p:tgtEl>
                          <p:spTgt spid="370748"/>
                        </p:tgtEl>
                        <p:attrNameLst>
                          <p:attrName>style.visibility</p:attrName>
                        </p:attrNameLst>
                      </p:cBhvr>
                      <p:to>
                        <p:strVal val="visible"/>
                      </p:to>
                    </p:set>
                    <p:anim calcmode="lin" valueType="num">
                      <p:cBhvr additive="base">
                        <p:cTn dur="500" fill="hold"/>
                        <p:tgtEl>
                          <p:spTgt spid="370748"/>
                        </p:tgtEl>
                        <p:attrNameLst>
                          <p:attrName>ppt_x</p:attrName>
                        </p:attrNameLst>
                      </p:cBhvr>
                      <p:tavLst>
                        <p:tav tm="0">
                          <p:val>
                            <p:strVal val="1+#ppt_w/2"/>
                          </p:val>
                        </p:tav>
                        <p:tav tm="100000">
                          <p:val>
                            <p:strVal val="#ppt_x"/>
                          </p:val>
                        </p:tav>
                      </p:tavLst>
                    </p:anim>
                    <p:anim calcmode="lin" valueType="num">
                      <p:cBhvr additive="base">
                        <p:cTn dur="500" fill="hold"/>
                        <p:tgtEl>
                          <p:spTgt spid="370748"/>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370748"/>
                        </p:tgtEl>
                        <p:attrNameLst>
                          <p:attrName>style.visibility</p:attrName>
                        </p:attrNameLst>
                      </p:cBhvr>
                      <p:to>
                        <p:strVal val="visible"/>
                      </p:to>
                    </p:set>
                    <p:anim calcmode="lin" valueType="num">
                      <p:cBhvr additive="base">
                        <p:cTn dur="500" fill="hold"/>
                        <p:tgtEl>
                          <p:spTgt spid="370748"/>
                        </p:tgtEl>
                        <p:attrNameLst>
                          <p:attrName>ppt_x</p:attrName>
                        </p:attrNameLst>
                      </p:cBhvr>
                      <p:tavLst>
                        <p:tav tm="0">
                          <p:val>
                            <p:strVal val="1+#ppt_w/2"/>
                          </p:val>
                        </p:tav>
                        <p:tav tm="100000">
                          <p:val>
                            <p:strVal val="#ppt_x"/>
                          </p:val>
                        </p:tav>
                      </p:tavLst>
                    </p:anim>
                    <p:anim calcmode="lin" valueType="num">
                      <p:cBhvr additive="base">
                        <p:cTn dur="500" fill="hold"/>
                        <p:tgtEl>
                          <p:spTgt spid="370748"/>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370748"/>
                        </p:tgtEl>
                        <p:attrNameLst>
                          <p:attrName>style.visibility</p:attrName>
                        </p:attrNameLst>
                      </p:cBhvr>
                      <p:to>
                        <p:strVal val="visible"/>
                      </p:to>
                    </p:set>
                    <p:anim calcmode="lin" valueType="num">
                      <p:cBhvr additive="base">
                        <p:cTn dur="500" fill="hold"/>
                        <p:tgtEl>
                          <p:spTgt spid="370748"/>
                        </p:tgtEl>
                        <p:attrNameLst>
                          <p:attrName>ppt_x</p:attrName>
                        </p:attrNameLst>
                      </p:cBhvr>
                      <p:tavLst>
                        <p:tav tm="0">
                          <p:val>
                            <p:strVal val="1+#ppt_w/2"/>
                          </p:val>
                        </p:tav>
                        <p:tav tm="100000">
                          <p:val>
                            <p:strVal val="#ppt_x"/>
                          </p:val>
                        </p:tav>
                      </p:tavLst>
                    </p:anim>
                    <p:anim calcmode="lin" valueType="num">
                      <p:cBhvr additive="base">
                        <p:cTn dur="500" fill="hold"/>
                        <p:tgtEl>
                          <p:spTgt spid="370748"/>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370748"/>
                        </p:tgtEl>
                        <p:attrNameLst>
                          <p:attrName>style.visibility</p:attrName>
                        </p:attrNameLst>
                      </p:cBhvr>
                      <p:to>
                        <p:strVal val="visible"/>
                      </p:to>
                    </p:set>
                    <p:anim calcmode="lin" valueType="num">
                      <p:cBhvr additive="base">
                        <p:cTn dur="500" fill="hold"/>
                        <p:tgtEl>
                          <p:spTgt spid="370748"/>
                        </p:tgtEl>
                        <p:attrNameLst>
                          <p:attrName>ppt_x</p:attrName>
                        </p:attrNameLst>
                      </p:cBhvr>
                      <p:tavLst>
                        <p:tav tm="0">
                          <p:val>
                            <p:strVal val="1+#ppt_w/2"/>
                          </p:val>
                        </p:tav>
                        <p:tav tm="100000">
                          <p:val>
                            <p:strVal val="#ppt_x"/>
                          </p:val>
                        </p:tav>
                      </p:tavLst>
                    </p:anim>
                    <p:anim calcmode="lin" valueType="num">
                      <p:cBhvr additive="base">
                        <p:cTn dur="500" fill="hold"/>
                        <p:tgtEl>
                          <p:spTgt spid="370748"/>
                        </p:tgtEl>
                        <p:attrNameLst>
                          <p:attrName>ppt_y</p:attrName>
                        </p:attrNameLst>
                      </p:cBhvr>
                      <p:tavLst>
                        <p:tav tm="0">
                          <p:val>
                            <p:strVal val="#ppt_y"/>
                          </p:val>
                        </p:tav>
                        <p:tav tm="100000">
                          <p:val>
                            <p:strVal val="#ppt_y"/>
                          </p:val>
                        </p:tav>
                      </p:tavLst>
                    </p:anim>
                  </p:childTnLst>
                </p:cTn>
              </p:par>
            </p:tnLst>
          </p:tmpl>
        </p:tmplLst>
      </p:bldP>
      <p:bldP spid="370749" grpId="0" autoUpdateAnimBg="0"/>
    </p:bldLst>
  </p:timing>
  <p:txStyles>
    <p:titleStyle>
      <a:lvl1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mj-lt"/>
          <a:ea typeface="+mj-ea"/>
          <a:cs typeface="+mj-cs"/>
        </a:defRPr>
      </a:lvl1pPr>
      <a:lvl2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2pPr>
      <a:lvl3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3pPr>
      <a:lvl4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4pPr>
      <a:lvl5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5pPr>
      <a:lvl6pPr marL="457200"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6pPr>
      <a:lvl7pPr marL="914400"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7pPr>
      <a:lvl8pPr marL="1371600"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8pPr>
      <a:lvl9pPr marL="1828800"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9pPr>
    </p:titleStyle>
    <p:bodyStyle>
      <a:lvl1pPr marL="339725" indent="-339725" algn="l" rtl="0" eaLnBrk="0" fontAlgn="base" hangingPunct="0">
        <a:spcBef>
          <a:spcPct val="60000"/>
        </a:spcBef>
        <a:spcAft>
          <a:spcPct val="0"/>
        </a:spcAft>
        <a:buClr>
          <a:schemeClr val="tx1"/>
        </a:buClr>
        <a:buSzPct val="150000"/>
        <a:buChar char="•"/>
        <a:defRPr kumimoji="1" sz="2000">
          <a:solidFill>
            <a:srgbClr val="000000"/>
          </a:solidFill>
          <a:latin typeface="+mn-lt"/>
          <a:ea typeface="+mn-ea"/>
          <a:cs typeface="+mn-cs"/>
        </a:defRPr>
      </a:lvl1pPr>
      <a:lvl2pPr marL="679450" indent="-214313" algn="l" rtl="0" eaLnBrk="0" fontAlgn="base" hangingPunct="0">
        <a:spcBef>
          <a:spcPct val="40000"/>
        </a:spcBef>
        <a:spcAft>
          <a:spcPct val="0"/>
        </a:spcAft>
        <a:buClr>
          <a:schemeClr val="tx1"/>
        </a:buClr>
        <a:defRPr kumimoji="1">
          <a:solidFill>
            <a:srgbClr val="000000"/>
          </a:solidFill>
          <a:latin typeface="+mn-lt"/>
        </a:defRPr>
      </a:lvl2pPr>
      <a:lvl3pPr marL="1144588" indent="-231775" algn="l" rtl="0" eaLnBrk="0" fontAlgn="base" hangingPunct="0">
        <a:lnSpc>
          <a:spcPct val="95000"/>
        </a:lnSpc>
        <a:spcBef>
          <a:spcPct val="35000"/>
        </a:spcBef>
        <a:spcAft>
          <a:spcPct val="0"/>
        </a:spcAft>
        <a:buChar char="•"/>
        <a:defRPr kumimoji="1" sz="2000">
          <a:solidFill>
            <a:srgbClr val="000000"/>
          </a:solidFill>
          <a:latin typeface="+mn-lt"/>
        </a:defRPr>
      </a:lvl3pPr>
      <a:lvl4pPr marL="1592263" indent="-214313" algn="l" rtl="0" eaLnBrk="0" fontAlgn="base" hangingPunct="0">
        <a:lnSpc>
          <a:spcPct val="75000"/>
        </a:lnSpc>
        <a:spcBef>
          <a:spcPct val="30000"/>
        </a:spcBef>
        <a:spcAft>
          <a:spcPct val="0"/>
        </a:spcAft>
        <a:buChar char="–"/>
        <a:defRPr kumimoji="1">
          <a:solidFill>
            <a:srgbClr val="000000"/>
          </a:solidFill>
          <a:latin typeface="+mn-lt"/>
        </a:defRPr>
      </a:lvl4pPr>
      <a:lvl5pPr marL="21129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5pPr>
      <a:lvl6pPr marL="25701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6pPr>
      <a:lvl7pPr marL="30273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7pPr>
      <a:lvl8pPr marL="34845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8pPr>
      <a:lvl9pPr marL="39417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4.jpeg"/><Relationship Id="rId1" Type="http://schemas.openxmlformats.org/officeDocument/2006/relationships/slideLayout" Target="../slideLayouts/slideLayout26.xml"/><Relationship Id="rId6" Type="http://schemas.openxmlformats.org/officeDocument/2006/relationships/slide" Target="slide3.xml"/><Relationship Id="rId5" Type="http://schemas.openxmlformats.org/officeDocument/2006/relationships/slide" Target="slide10.xml"/><Relationship Id="rId4" Type="http://schemas.openxmlformats.org/officeDocument/2006/relationships/slide" Target="slide12.xml"/></Relationships>
</file>

<file path=ppt/slides/_rels/slide13.xml.rels><?xml version="1.0" encoding="UTF-8" standalone="yes"?>
<Relationships xmlns="http://schemas.openxmlformats.org/package/2006/relationships"><Relationship Id="rId3" Type="http://schemas.openxmlformats.org/officeDocument/2006/relationships/slide" Target="slide13.xml"/><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35.xml"/><Relationship Id="rId6" Type="http://schemas.openxmlformats.org/officeDocument/2006/relationships/slide" Target="slide3.xml"/><Relationship Id="rId5" Type="http://schemas.openxmlformats.org/officeDocument/2006/relationships/slide" Target="slide10.xml"/><Relationship Id="rId4" Type="http://schemas.openxmlformats.org/officeDocument/2006/relationships/slide" Target="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oleObject" Target="../embeddings/oleObject5.bin"/><Relationship Id="rId7" Type="http://schemas.openxmlformats.org/officeDocument/2006/relationships/slide" Target="slide12.xml"/><Relationship Id="rId2" Type="http://schemas.openxmlformats.org/officeDocument/2006/relationships/slideLayout" Target="../slideLayouts/slideLayout48.xml"/><Relationship Id="rId1" Type="http://schemas.openxmlformats.org/officeDocument/2006/relationships/vmlDrawing" Target="../drawings/vmlDrawing5.vml"/><Relationship Id="rId6" Type="http://schemas.openxmlformats.org/officeDocument/2006/relationships/slide" Target="slide13.xml"/><Relationship Id="rId5" Type="http://schemas.openxmlformats.org/officeDocument/2006/relationships/image" Target="../media/image4.jpeg"/><Relationship Id="rId4" Type="http://schemas.openxmlformats.org/officeDocument/2006/relationships/image" Target="../media/image7.wmf"/><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hyperlink" Target="mailto:cgoblirsch@ceresusd.net"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idx="4294967295"/>
          </p:nvPr>
        </p:nvSpPr>
        <p:spPr>
          <a:xfrm>
            <a:off x="0" y="0"/>
            <a:ext cx="9144000" cy="838200"/>
          </a:xfrm>
        </p:spPr>
        <p:txBody>
          <a:bodyPr/>
          <a:lstStyle/>
          <a:p>
            <a:pPr>
              <a:defRPr/>
            </a:pPr>
            <a:r>
              <a:rPr lang="en-US" altLang="en-US" b="1" dirty="0" smtClean="0">
                <a:solidFill>
                  <a:srgbClr val="FF0000"/>
                </a:solidFill>
              </a:rPr>
              <a:t>Tuesday March 10, 2015</a:t>
            </a:r>
            <a:r>
              <a:rPr lang="en-US" altLang="en-US" b="1" dirty="0" smtClean="0">
                <a:solidFill>
                  <a:schemeClr val="bg1">
                    <a:lumMod val="50000"/>
                  </a:schemeClr>
                </a:solidFill>
              </a:rPr>
              <a:t/>
            </a:r>
            <a:br>
              <a:rPr lang="en-US" altLang="en-US" b="1" dirty="0" smtClean="0">
                <a:solidFill>
                  <a:schemeClr val="bg1">
                    <a:lumMod val="50000"/>
                  </a:schemeClr>
                </a:solidFill>
              </a:rPr>
            </a:br>
            <a:r>
              <a:rPr lang="en-US" altLang="en-US" sz="2000" b="1" dirty="0" smtClean="0">
                <a:solidFill>
                  <a:schemeClr val="bg1">
                    <a:lumMod val="50000"/>
                  </a:schemeClr>
                </a:solidFill>
              </a:rPr>
              <a:t>Mr. Goblirsch – American Government</a:t>
            </a:r>
          </a:p>
        </p:txBody>
      </p:sp>
      <p:sp>
        <p:nvSpPr>
          <p:cNvPr id="20483" name="Content Placeholder 6"/>
          <p:cNvSpPr>
            <a:spLocks noGrp="1"/>
          </p:cNvSpPr>
          <p:nvPr>
            <p:ph idx="4294967295"/>
          </p:nvPr>
        </p:nvSpPr>
        <p:spPr>
          <a:xfrm>
            <a:off x="0" y="838200"/>
            <a:ext cx="9144000" cy="6019800"/>
          </a:xfrm>
        </p:spPr>
        <p:txBody>
          <a:bodyPr>
            <a:normAutofit fontScale="92500" lnSpcReduction="10000"/>
          </a:bodyPr>
          <a:lstStyle/>
          <a:p>
            <a:pPr marL="609600" indent="-609600">
              <a:spcBef>
                <a:spcPct val="0"/>
              </a:spcBef>
              <a:buFontTx/>
              <a:buNone/>
              <a:defRPr/>
            </a:pPr>
            <a:r>
              <a:rPr lang="en-US" sz="3000" b="1" dirty="0" smtClean="0">
                <a:solidFill>
                  <a:schemeClr val="tx2"/>
                </a:solidFill>
              </a:rPr>
              <a:t>OBJECTIVE – </a:t>
            </a:r>
            <a:r>
              <a:rPr lang="en-US" sz="3000" b="1" u="sng" dirty="0" smtClean="0">
                <a:solidFill>
                  <a:schemeClr val="tx2"/>
                </a:solidFill>
              </a:rPr>
              <a:t>S</a:t>
            </a:r>
            <a:r>
              <a:rPr lang="en-US" sz="3000" b="1" dirty="0" smtClean="0">
                <a:solidFill>
                  <a:schemeClr val="tx2"/>
                </a:solidFill>
              </a:rPr>
              <a:t>tudents </a:t>
            </a:r>
            <a:r>
              <a:rPr lang="en-US" sz="3000" b="1" u="sng" dirty="0" smtClean="0">
                <a:solidFill>
                  <a:schemeClr val="tx2"/>
                </a:solidFill>
              </a:rPr>
              <a:t>W</a:t>
            </a:r>
            <a:r>
              <a:rPr lang="en-US" sz="3000" b="1" dirty="0" smtClean="0">
                <a:solidFill>
                  <a:schemeClr val="tx2"/>
                </a:solidFill>
              </a:rPr>
              <a:t>ill </a:t>
            </a:r>
            <a:r>
              <a:rPr lang="en-US" sz="3000" b="1" u="sng" dirty="0" smtClean="0">
                <a:solidFill>
                  <a:schemeClr val="tx2"/>
                </a:solidFill>
              </a:rPr>
              <a:t>B</a:t>
            </a:r>
            <a:r>
              <a:rPr lang="en-US" sz="3000" b="1" dirty="0" smtClean="0">
                <a:solidFill>
                  <a:schemeClr val="tx2"/>
                </a:solidFill>
              </a:rPr>
              <a:t>e </a:t>
            </a:r>
            <a:r>
              <a:rPr lang="en-US" sz="3000" b="1" u="sng" dirty="0" smtClean="0">
                <a:solidFill>
                  <a:schemeClr val="tx2"/>
                </a:solidFill>
              </a:rPr>
              <a:t>A</a:t>
            </a:r>
            <a:r>
              <a:rPr lang="en-US" sz="3000" b="1" dirty="0" smtClean="0">
                <a:solidFill>
                  <a:schemeClr val="tx2"/>
                </a:solidFill>
              </a:rPr>
              <a:t>ble </a:t>
            </a:r>
            <a:r>
              <a:rPr lang="en-US" sz="3000" b="1" u="sng" dirty="0" smtClean="0">
                <a:solidFill>
                  <a:schemeClr val="tx2"/>
                </a:solidFill>
              </a:rPr>
              <a:t>T</a:t>
            </a:r>
            <a:r>
              <a:rPr lang="en-US" sz="3000" b="1" dirty="0" smtClean="0">
                <a:solidFill>
                  <a:schemeClr val="tx2"/>
                </a:solidFill>
              </a:rPr>
              <a:t>o – SWBAT:</a:t>
            </a:r>
            <a:endParaRPr lang="en-US" sz="3000" dirty="0"/>
          </a:p>
          <a:p>
            <a:pPr marL="609600" indent="-609600">
              <a:spcBef>
                <a:spcPct val="0"/>
              </a:spcBef>
              <a:buFontTx/>
              <a:buNone/>
              <a:defRPr/>
            </a:pPr>
            <a:r>
              <a:rPr lang="en-US" sz="2800" dirty="0" smtClean="0"/>
              <a:t> - Identify the </a:t>
            </a:r>
            <a:r>
              <a:rPr lang="en-US" sz="2800" dirty="0" smtClean="0"/>
              <a:t>non-legislative &amp; denied </a:t>
            </a:r>
            <a:r>
              <a:rPr lang="en-US" sz="2800" dirty="0" smtClean="0"/>
              <a:t>powers of Congress.</a:t>
            </a:r>
          </a:p>
          <a:p>
            <a:pPr marL="0" indent="0">
              <a:spcBef>
                <a:spcPct val="0"/>
              </a:spcBef>
              <a:buFont typeface="Arial" charset="0"/>
              <a:buNone/>
              <a:defRPr/>
            </a:pPr>
            <a:endParaRPr lang="en-US" sz="1700" b="1" dirty="0" smtClean="0">
              <a:solidFill>
                <a:srgbClr val="FF0000"/>
              </a:solidFill>
            </a:endParaRPr>
          </a:p>
          <a:p>
            <a:pPr marL="609600" indent="-609600">
              <a:spcBef>
                <a:spcPct val="0"/>
              </a:spcBef>
              <a:buFontTx/>
              <a:buNone/>
              <a:defRPr/>
            </a:pPr>
            <a:r>
              <a:rPr lang="en-US" sz="3000" b="1" dirty="0" smtClean="0">
                <a:solidFill>
                  <a:srgbClr val="FF0000"/>
                </a:solidFill>
              </a:rPr>
              <a:t>AGENDA</a:t>
            </a:r>
            <a:r>
              <a:rPr lang="en-US" sz="3000" b="1" dirty="0" smtClean="0">
                <a:solidFill>
                  <a:srgbClr val="FF0000"/>
                </a:solidFill>
              </a:rPr>
              <a:t>: 5</a:t>
            </a:r>
            <a:r>
              <a:rPr lang="en-US" sz="3000" b="1" baseline="30000" dirty="0" smtClean="0">
                <a:solidFill>
                  <a:srgbClr val="FF0000"/>
                </a:solidFill>
              </a:rPr>
              <a:t>th</a:t>
            </a:r>
            <a:r>
              <a:rPr lang="en-US" sz="3000" b="1" dirty="0" smtClean="0">
                <a:solidFill>
                  <a:srgbClr val="FF0000"/>
                </a:solidFill>
              </a:rPr>
              <a:t> &amp; 6</a:t>
            </a:r>
            <a:r>
              <a:rPr lang="en-US" sz="3000" b="1" baseline="30000" dirty="0" smtClean="0">
                <a:solidFill>
                  <a:srgbClr val="FF0000"/>
                </a:solidFill>
              </a:rPr>
              <a:t>th</a:t>
            </a:r>
            <a:r>
              <a:rPr lang="en-US" sz="3000" b="1" dirty="0" smtClean="0">
                <a:solidFill>
                  <a:srgbClr val="FF0000"/>
                </a:solidFill>
              </a:rPr>
              <a:t> Periods </a:t>
            </a:r>
            <a:r>
              <a:rPr lang="en-US" sz="3000" b="1" u="sng" dirty="0" smtClean="0">
                <a:solidFill>
                  <a:srgbClr val="FF0000"/>
                </a:solidFill>
              </a:rPr>
              <a:t>ONLY</a:t>
            </a:r>
            <a:endParaRPr lang="en-US" sz="3000" b="1" u="sng" dirty="0" smtClean="0"/>
          </a:p>
          <a:p>
            <a:pPr marL="609600" indent="-609600">
              <a:spcBef>
                <a:spcPct val="0"/>
              </a:spcBef>
              <a:buFontTx/>
              <a:buAutoNum type="arabicParenR"/>
              <a:defRPr/>
            </a:pPr>
            <a:r>
              <a:rPr lang="en-US" sz="2800" dirty="0" smtClean="0"/>
              <a:t>WARM-UP: </a:t>
            </a:r>
            <a:r>
              <a:rPr lang="en-US" sz="2800" dirty="0" smtClean="0"/>
              <a:t>Taxing Power</a:t>
            </a:r>
            <a:endParaRPr lang="en-US" sz="2400" dirty="0" smtClean="0">
              <a:solidFill>
                <a:prstClr val="black"/>
              </a:solidFill>
            </a:endParaRPr>
          </a:p>
          <a:p>
            <a:pPr marL="609600" lvl="0" indent="-609600">
              <a:spcBef>
                <a:spcPct val="0"/>
              </a:spcBef>
              <a:buFontTx/>
              <a:buAutoNum type="arabicParenR"/>
              <a:defRPr/>
            </a:pPr>
            <a:r>
              <a:rPr lang="en-US" sz="2800" dirty="0" smtClean="0">
                <a:solidFill>
                  <a:prstClr val="black"/>
                </a:solidFill>
              </a:rPr>
              <a:t>Presidential Election</a:t>
            </a:r>
            <a:endParaRPr lang="en-US" sz="2800" dirty="0" smtClean="0">
              <a:solidFill>
                <a:prstClr val="black"/>
              </a:solidFill>
            </a:endParaRPr>
          </a:p>
          <a:p>
            <a:pPr marL="609600" lvl="0" indent="-609600">
              <a:spcBef>
                <a:spcPct val="0"/>
              </a:spcBef>
              <a:buFontTx/>
              <a:buAutoNum type="arabicParenR"/>
              <a:defRPr/>
            </a:pPr>
            <a:r>
              <a:rPr lang="en-US" sz="2800" dirty="0" smtClean="0">
                <a:solidFill>
                  <a:prstClr val="black"/>
                </a:solidFill>
              </a:rPr>
              <a:t>CHART</a:t>
            </a:r>
            <a:r>
              <a:rPr lang="en-US" sz="2800" dirty="0" smtClean="0">
                <a:solidFill>
                  <a:prstClr val="black"/>
                </a:solidFill>
              </a:rPr>
              <a:t>: Impeachment Process P. 312</a:t>
            </a:r>
          </a:p>
          <a:p>
            <a:pPr marL="609600" lvl="0" indent="-609600">
              <a:spcBef>
                <a:spcPct val="0"/>
              </a:spcBef>
              <a:buFontTx/>
              <a:buAutoNum type="arabicParenR"/>
              <a:defRPr/>
            </a:pPr>
            <a:r>
              <a:rPr lang="en-US" sz="2800" dirty="0" smtClean="0">
                <a:solidFill>
                  <a:prstClr val="black"/>
                </a:solidFill>
              </a:rPr>
              <a:t>CONCEPT: </a:t>
            </a:r>
            <a:r>
              <a:rPr lang="en-US" sz="2800" dirty="0" smtClean="0">
                <a:solidFill>
                  <a:prstClr val="black"/>
                </a:solidFill>
              </a:rPr>
              <a:t>Non-Legislative &amp; Denied</a:t>
            </a:r>
            <a:r>
              <a:rPr lang="en-US" sz="2800" dirty="0" smtClean="0">
                <a:solidFill>
                  <a:prstClr val="black"/>
                </a:solidFill>
              </a:rPr>
              <a:t> </a:t>
            </a:r>
            <a:r>
              <a:rPr lang="en-US" sz="2800" dirty="0" smtClean="0">
                <a:solidFill>
                  <a:prstClr val="black"/>
                </a:solidFill>
              </a:rPr>
              <a:t>Powers</a:t>
            </a:r>
          </a:p>
          <a:p>
            <a:pPr marL="609600" lvl="0" indent="-609600">
              <a:spcBef>
                <a:spcPct val="0"/>
              </a:spcBef>
              <a:buFontTx/>
              <a:buAutoNum type="arabicParenR"/>
              <a:defRPr/>
            </a:pPr>
            <a:r>
              <a:rPr lang="en-US" sz="2800" dirty="0" smtClean="0">
                <a:solidFill>
                  <a:prstClr val="black"/>
                </a:solidFill>
              </a:rPr>
              <a:t>ASSIGNMENT: Review Questions</a:t>
            </a:r>
            <a:endParaRPr lang="en-US" sz="2800" dirty="0" smtClean="0">
              <a:solidFill>
                <a:prstClr val="black"/>
              </a:solidFill>
            </a:endParaRPr>
          </a:p>
          <a:p>
            <a:pPr marL="0" lvl="0" indent="0">
              <a:spcBef>
                <a:spcPct val="0"/>
              </a:spcBef>
              <a:buNone/>
              <a:defRPr/>
            </a:pPr>
            <a:r>
              <a:rPr lang="en-US" sz="2800" b="1" dirty="0" smtClean="0">
                <a:solidFill>
                  <a:prstClr val="black"/>
                </a:solidFill>
              </a:rPr>
              <a:t>***Presidential Inauguration Speeches FRIDAY</a:t>
            </a:r>
          </a:p>
          <a:p>
            <a:pPr marL="0" indent="0">
              <a:spcBef>
                <a:spcPct val="0"/>
              </a:spcBef>
              <a:buFont typeface="Arial" charset="0"/>
              <a:buNone/>
              <a:defRPr/>
            </a:pPr>
            <a:endParaRPr lang="en-US" sz="1700" b="1" dirty="0" smtClean="0"/>
          </a:p>
          <a:p>
            <a:pPr marL="609600" indent="-609600">
              <a:spcBef>
                <a:spcPct val="0"/>
              </a:spcBef>
              <a:buFont typeface="Arial" charset="0"/>
              <a:buNone/>
              <a:defRPr/>
            </a:pPr>
            <a:r>
              <a:rPr lang="en-US" sz="3000" b="1" dirty="0" smtClean="0">
                <a:solidFill>
                  <a:srgbClr val="1F497D"/>
                </a:solidFill>
              </a:rPr>
              <a:t>Taxing Journal WARM-UP</a:t>
            </a:r>
            <a:r>
              <a:rPr lang="en-US" sz="3000" dirty="0">
                <a:solidFill>
                  <a:srgbClr val="1F497D"/>
                </a:solidFill>
              </a:rPr>
              <a:t>: </a:t>
            </a:r>
            <a:r>
              <a:rPr lang="en-US" sz="1100" dirty="0">
                <a:solidFill>
                  <a:srgbClr val="000000"/>
                </a:solidFill>
              </a:rPr>
              <a:t>(Follow the directions below)</a:t>
            </a:r>
            <a:endParaRPr lang="en-US" sz="2800" dirty="0">
              <a:solidFill>
                <a:prstClr val="black"/>
              </a:solidFill>
            </a:endParaRPr>
          </a:p>
          <a:p>
            <a:pPr marL="0" indent="0" algn="ctr">
              <a:spcBef>
                <a:spcPct val="0"/>
              </a:spcBef>
              <a:buFont typeface="Arial" charset="0"/>
              <a:buNone/>
              <a:defRPr/>
            </a:pPr>
            <a:r>
              <a:rPr lang="en-US" sz="2800" dirty="0" smtClean="0">
                <a:solidFill>
                  <a:prstClr val="black"/>
                </a:solidFill>
              </a:rPr>
              <a:t>***</a:t>
            </a:r>
            <a:r>
              <a:rPr lang="en-US" sz="2800" dirty="0">
                <a:solidFill>
                  <a:prstClr val="black"/>
                </a:solidFill>
              </a:rPr>
              <a:t>5</a:t>
            </a:r>
            <a:r>
              <a:rPr lang="en-US" sz="2800" dirty="0" smtClean="0">
                <a:solidFill>
                  <a:prstClr val="black"/>
                </a:solidFill>
              </a:rPr>
              <a:t> </a:t>
            </a:r>
            <a:r>
              <a:rPr lang="en-US" sz="2800" dirty="0">
                <a:solidFill>
                  <a:prstClr val="black"/>
                </a:solidFill>
              </a:rPr>
              <a:t>minutes</a:t>
            </a:r>
            <a:r>
              <a:rPr lang="en-US" sz="2800" dirty="0" smtClean="0">
                <a:solidFill>
                  <a:prstClr val="black"/>
                </a:solidFill>
              </a:rPr>
              <a:t>***</a:t>
            </a:r>
          </a:p>
          <a:p>
            <a:pPr marL="0" indent="0">
              <a:spcBef>
                <a:spcPct val="0"/>
              </a:spcBef>
              <a:buNone/>
              <a:defRPr/>
            </a:pPr>
            <a:r>
              <a:rPr lang="en-US" sz="2800" dirty="0" smtClean="0">
                <a:solidFill>
                  <a:prstClr val="black"/>
                </a:solidFill>
              </a:rPr>
              <a:t>Write a paragraph journal entry on the topic below.</a:t>
            </a:r>
          </a:p>
          <a:p>
            <a:pPr marL="0" indent="0">
              <a:spcBef>
                <a:spcPct val="0"/>
              </a:spcBef>
              <a:buNone/>
              <a:defRPr/>
            </a:pPr>
            <a:r>
              <a:rPr lang="en-US" sz="2400" dirty="0">
                <a:solidFill>
                  <a:prstClr val="black"/>
                </a:solidFill>
              </a:rPr>
              <a:t>	</a:t>
            </a:r>
            <a:r>
              <a:rPr lang="en-US" sz="2400" i="1" dirty="0" smtClean="0">
                <a:solidFill>
                  <a:prstClr val="black"/>
                </a:solidFill>
              </a:rPr>
              <a:t>The congressional power to tax and spend is important 	because </a:t>
            </a:r>
            <a:r>
              <a:rPr lang="en-US" sz="2400" i="1" dirty="0" smtClean="0">
                <a:solidFill>
                  <a:prstClr val="black"/>
                </a:solidFill>
              </a:rPr>
              <a:t>_____________________________________. </a:t>
            </a:r>
            <a:r>
              <a:rPr lang="en-US" sz="2400" i="1" dirty="0" smtClean="0">
                <a:solidFill>
                  <a:prstClr val="black"/>
                </a:solidFill>
              </a:rPr>
              <a:t>Explain.</a:t>
            </a:r>
            <a:endParaRPr lang="en-US" sz="2400" dirty="0" smtClean="0">
              <a:solidFill>
                <a:prstClr val="black"/>
              </a:solidFill>
            </a:endParaRPr>
          </a:p>
        </p:txBody>
      </p:sp>
    </p:spTree>
    <p:extLst>
      <p:ext uri="{BB962C8B-B14F-4D97-AF65-F5344CB8AC3E}">
        <p14:creationId xmlns:p14="http://schemas.microsoft.com/office/powerpoint/2010/main" val="17627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73"/>
            <a:ext cx="8229600" cy="743527"/>
          </a:xfrm>
        </p:spPr>
        <p:txBody>
          <a:bodyPr/>
          <a:lstStyle/>
          <a:p>
            <a:r>
              <a:rPr lang="en-US" b="1" u="sng" dirty="0" smtClean="0">
                <a:effectLst>
                  <a:outerShdw blurRad="38100" dist="38100" dir="2700000" algn="tl">
                    <a:srgbClr val="000000">
                      <a:alpha val="43137"/>
                    </a:srgbClr>
                  </a:outerShdw>
                </a:effectLst>
              </a:rPr>
              <a:t>6</a:t>
            </a:r>
            <a:r>
              <a:rPr lang="en-US" b="1" u="sng" baseline="30000" dirty="0" smtClean="0">
                <a:effectLst>
                  <a:outerShdw blurRad="38100" dist="38100" dir="2700000" algn="tl">
                    <a:srgbClr val="000000">
                      <a:alpha val="43137"/>
                    </a:srgbClr>
                  </a:outerShdw>
                </a:effectLst>
              </a:rPr>
              <a:t>th</a:t>
            </a:r>
            <a:r>
              <a:rPr lang="en-US" b="1" u="sng" dirty="0" smtClean="0">
                <a:effectLst>
                  <a:outerShdw blurRad="38100" dist="38100" dir="2700000" algn="tl">
                    <a:srgbClr val="000000">
                      <a:alpha val="43137"/>
                    </a:srgbClr>
                  </a:outerShdw>
                </a:effectLst>
              </a:rPr>
              <a:t> PRIMARY BALLOT</a:t>
            </a:r>
            <a:endParaRPr lang="en-US"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685800"/>
            <a:ext cx="9144000" cy="6172200"/>
          </a:xfrm>
        </p:spPr>
        <p:txBody>
          <a:bodyPr>
            <a:normAutofit fontScale="70000" lnSpcReduction="20000"/>
          </a:bodyPr>
          <a:lstStyle/>
          <a:p>
            <a:pPr marL="0" indent="0">
              <a:buNone/>
            </a:pPr>
            <a:r>
              <a:rPr lang="en-US" dirty="0" smtClean="0"/>
              <a:t>Representative/Senator Name:</a:t>
            </a:r>
          </a:p>
          <a:p>
            <a:pPr marL="0" indent="0">
              <a:buNone/>
            </a:pPr>
            <a:r>
              <a:rPr lang="en-US" sz="4400" dirty="0" smtClean="0"/>
              <a:t>_________________________</a:t>
            </a:r>
          </a:p>
          <a:p>
            <a:pPr marL="0" indent="0">
              <a:buNone/>
            </a:pPr>
            <a:r>
              <a:rPr lang="en-US" sz="4800" dirty="0" smtClean="0"/>
              <a:t>_______________________</a:t>
            </a:r>
          </a:p>
          <a:p>
            <a:pPr marL="0" indent="0">
              <a:buNone/>
            </a:pPr>
            <a:endParaRPr lang="en-US" sz="1800" dirty="0" smtClean="0"/>
          </a:p>
          <a:p>
            <a:pPr marL="0" indent="0">
              <a:buNone/>
            </a:pPr>
            <a:endParaRPr lang="en-US" sz="1800" dirty="0"/>
          </a:p>
          <a:p>
            <a:pPr marL="0" indent="0">
              <a:buNone/>
            </a:pPr>
            <a:endParaRPr lang="en-US" sz="1800" dirty="0" smtClean="0"/>
          </a:p>
          <a:p>
            <a:pPr marL="0" indent="0">
              <a:buNone/>
            </a:pPr>
            <a:r>
              <a:rPr lang="en-US" sz="4400" dirty="0" smtClean="0"/>
              <a:t>_____   (R) Representative Williams, Jeff</a:t>
            </a:r>
          </a:p>
          <a:p>
            <a:pPr marL="0" indent="0">
              <a:buNone/>
            </a:pPr>
            <a:endParaRPr lang="en-US" sz="2800" dirty="0"/>
          </a:p>
          <a:p>
            <a:pPr marL="0" lvl="0" indent="0">
              <a:buNone/>
            </a:pPr>
            <a:r>
              <a:rPr lang="en-US" sz="4400" dirty="0">
                <a:solidFill>
                  <a:prstClr val="black"/>
                </a:solidFill>
              </a:rPr>
              <a:t>_____   (R) Representative </a:t>
            </a:r>
            <a:r>
              <a:rPr lang="en-US" sz="4400" dirty="0" smtClean="0">
                <a:solidFill>
                  <a:prstClr val="black"/>
                </a:solidFill>
              </a:rPr>
              <a:t>Ramirez, Efren</a:t>
            </a:r>
            <a:endParaRPr lang="en-US" sz="4400" dirty="0">
              <a:solidFill>
                <a:prstClr val="black"/>
              </a:solidFill>
            </a:endParaRPr>
          </a:p>
          <a:p>
            <a:pPr marL="0" indent="0">
              <a:buNone/>
            </a:pPr>
            <a:endParaRPr lang="en-US" sz="2800" b="1" u="sng" dirty="0" smtClean="0"/>
          </a:p>
          <a:p>
            <a:pPr marL="0" indent="0">
              <a:buNone/>
            </a:pPr>
            <a:endParaRPr lang="en-US" sz="2800" dirty="0" smtClean="0"/>
          </a:p>
          <a:p>
            <a:pPr marL="0" indent="0">
              <a:buNone/>
            </a:pPr>
            <a:r>
              <a:rPr lang="en-US" sz="4400" dirty="0" smtClean="0"/>
              <a:t>_____   (D) Representative Padilla, Julio</a:t>
            </a:r>
          </a:p>
          <a:p>
            <a:pPr marL="0" lvl="0" indent="0">
              <a:buNone/>
            </a:pPr>
            <a:endParaRPr lang="en-US" sz="2800" dirty="0">
              <a:solidFill>
                <a:prstClr val="black"/>
              </a:solidFill>
            </a:endParaRPr>
          </a:p>
          <a:p>
            <a:pPr marL="0" lvl="0" indent="0">
              <a:buNone/>
            </a:pPr>
            <a:r>
              <a:rPr lang="en-US" sz="4400" dirty="0" smtClean="0">
                <a:solidFill>
                  <a:prstClr val="black"/>
                </a:solidFill>
              </a:rPr>
              <a:t>_____   (I) Representative </a:t>
            </a:r>
            <a:r>
              <a:rPr lang="en-US" sz="4400" dirty="0" err="1" smtClean="0">
                <a:solidFill>
                  <a:prstClr val="black"/>
                </a:solidFill>
              </a:rPr>
              <a:t>Palafox</a:t>
            </a:r>
            <a:r>
              <a:rPr lang="en-US" sz="4400" dirty="0" smtClean="0">
                <a:solidFill>
                  <a:prstClr val="black"/>
                </a:solidFill>
              </a:rPr>
              <a:t>, Mario</a:t>
            </a:r>
          </a:p>
          <a:p>
            <a:pPr marL="0" lvl="0" indent="0">
              <a:buNone/>
            </a:pPr>
            <a:endParaRPr lang="en-US" sz="2800" dirty="0">
              <a:solidFill>
                <a:prstClr val="black"/>
              </a:solidFill>
            </a:endParaRPr>
          </a:p>
          <a:p>
            <a:pPr marL="0" lvl="0" indent="0">
              <a:buNone/>
            </a:pPr>
            <a:r>
              <a:rPr lang="en-US" sz="4400" dirty="0">
                <a:solidFill>
                  <a:prstClr val="black"/>
                </a:solidFill>
              </a:rPr>
              <a:t>_____   (I) Representative </a:t>
            </a:r>
            <a:r>
              <a:rPr lang="en-US" sz="4400" dirty="0" smtClean="0">
                <a:solidFill>
                  <a:prstClr val="black"/>
                </a:solidFill>
              </a:rPr>
              <a:t>Ruiz</a:t>
            </a:r>
            <a:endParaRPr lang="en-US" sz="4400" dirty="0">
              <a:solidFill>
                <a:prstClr val="black"/>
              </a:solidFill>
            </a:endParaRPr>
          </a:p>
          <a:p>
            <a:pPr marL="0" lvl="0" indent="0">
              <a:buNone/>
            </a:pPr>
            <a:endParaRPr lang="en-US" sz="4400" dirty="0">
              <a:solidFill>
                <a:prstClr val="black"/>
              </a:solidFill>
            </a:endParaRPr>
          </a:p>
          <a:p>
            <a:pPr marL="0" lvl="0" indent="0">
              <a:buNone/>
            </a:pPr>
            <a:endParaRPr lang="en-US" dirty="0">
              <a:solidFill>
                <a:prstClr val="black"/>
              </a:solidFill>
            </a:endParaRPr>
          </a:p>
          <a:p>
            <a:pPr marL="0" indent="0">
              <a:buNone/>
            </a:pPr>
            <a:endParaRPr lang="en-US" sz="4400" dirty="0"/>
          </a:p>
        </p:txBody>
      </p:sp>
      <p:cxnSp>
        <p:nvCxnSpPr>
          <p:cNvPr id="5" name="Straight Connector 4"/>
          <p:cNvCxnSpPr/>
          <p:nvPr/>
        </p:nvCxnSpPr>
        <p:spPr>
          <a:xfrm>
            <a:off x="228600" y="4267200"/>
            <a:ext cx="8305800" cy="762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41169" y="5105400"/>
            <a:ext cx="8305800" cy="762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93107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73"/>
            <a:ext cx="8229600" cy="1143000"/>
          </a:xfrm>
        </p:spPr>
        <p:txBody>
          <a:bodyPr/>
          <a:lstStyle/>
          <a:p>
            <a:r>
              <a:rPr lang="en-US" b="1" u="sng" dirty="0" smtClean="0">
                <a:effectLst>
                  <a:outerShdw blurRad="38100" dist="38100" dir="2700000" algn="tl">
                    <a:srgbClr val="000000">
                      <a:alpha val="43137"/>
                    </a:srgbClr>
                  </a:outerShdw>
                </a:effectLst>
              </a:rPr>
              <a:t>6</a:t>
            </a:r>
            <a:r>
              <a:rPr lang="en-US" b="1" u="sng" baseline="30000" dirty="0" smtClean="0">
                <a:effectLst>
                  <a:outerShdw blurRad="38100" dist="38100" dir="2700000" algn="tl">
                    <a:srgbClr val="000000">
                      <a:alpha val="43137"/>
                    </a:srgbClr>
                  </a:outerShdw>
                </a:effectLst>
              </a:rPr>
              <a:t>th</a:t>
            </a:r>
            <a:r>
              <a:rPr lang="en-US" b="1" u="sng" dirty="0" smtClean="0">
                <a:effectLst>
                  <a:outerShdw blurRad="38100" dist="38100" dir="2700000" algn="tl">
                    <a:srgbClr val="000000">
                      <a:alpha val="43137"/>
                    </a:srgbClr>
                  </a:outerShdw>
                </a:effectLst>
              </a:rPr>
              <a:t> General Election BALLOT</a:t>
            </a:r>
            <a:endParaRPr lang="en-US"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914400"/>
            <a:ext cx="9144000" cy="5943600"/>
          </a:xfrm>
        </p:spPr>
        <p:txBody>
          <a:bodyPr>
            <a:normAutofit fontScale="92500" lnSpcReduction="10000"/>
          </a:bodyPr>
          <a:lstStyle/>
          <a:p>
            <a:pPr marL="0" indent="0">
              <a:buNone/>
            </a:pPr>
            <a:r>
              <a:rPr lang="en-US" dirty="0" smtClean="0"/>
              <a:t>Representative/Senator Name:</a:t>
            </a:r>
          </a:p>
          <a:p>
            <a:pPr marL="0" indent="0">
              <a:buNone/>
            </a:pPr>
            <a:r>
              <a:rPr lang="en-US" sz="4400" dirty="0" smtClean="0"/>
              <a:t>_________________________</a:t>
            </a:r>
          </a:p>
          <a:p>
            <a:pPr marL="0" indent="0">
              <a:buNone/>
            </a:pPr>
            <a:r>
              <a:rPr lang="en-US" sz="4800" dirty="0" smtClean="0"/>
              <a:t>_______________________</a:t>
            </a:r>
          </a:p>
          <a:p>
            <a:pPr marL="0" indent="0">
              <a:buNone/>
            </a:pPr>
            <a:endParaRPr lang="en-US" sz="1800" dirty="0" smtClean="0"/>
          </a:p>
          <a:p>
            <a:pPr marL="0" indent="0">
              <a:buNone/>
            </a:pPr>
            <a:endParaRPr lang="en-US" sz="1800" dirty="0"/>
          </a:p>
          <a:p>
            <a:pPr marL="0" indent="0">
              <a:buNone/>
            </a:pPr>
            <a:endParaRPr lang="en-US" sz="1800" dirty="0" smtClean="0"/>
          </a:p>
          <a:p>
            <a:pPr marL="0" indent="0">
              <a:buNone/>
            </a:pPr>
            <a:r>
              <a:rPr lang="en-US" sz="4400" dirty="0" smtClean="0"/>
              <a:t>_____   (R) Representative </a:t>
            </a:r>
            <a:r>
              <a:rPr lang="en-US" sz="4400" dirty="0" smtClean="0"/>
              <a:t>Williams</a:t>
            </a:r>
            <a:endParaRPr lang="en-US" sz="4400" dirty="0" smtClean="0"/>
          </a:p>
          <a:p>
            <a:pPr marL="0" indent="0">
              <a:buNone/>
            </a:pPr>
            <a:endParaRPr lang="en-US" dirty="0"/>
          </a:p>
          <a:p>
            <a:pPr marL="0" indent="0">
              <a:buNone/>
            </a:pPr>
            <a:r>
              <a:rPr lang="en-US" sz="4400" dirty="0" smtClean="0"/>
              <a:t>_____   (D) Representative Padilla</a:t>
            </a:r>
          </a:p>
          <a:p>
            <a:pPr marL="0" lvl="0" indent="0">
              <a:buNone/>
            </a:pPr>
            <a:endParaRPr lang="en-US" dirty="0">
              <a:solidFill>
                <a:prstClr val="black"/>
              </a:solidFill>
            </a:endParaRPr>
          </a:p>
          <a:p>
            <a:pPr marL="0" lvl="0" indent="0">
              <a:buNone/>
            </a:pPr>
            <a:r>
              <a:rPr lang="en-US" sz="4400" dirty="0">
                <a:solidFill>
                  <a:prstClr val="black"/>
                </a:solidFill>
              </a:rPr>
              <a:t>_____   </a:t>
            </a:r>
            <a:r>
              <a:rPr lang="en-US" sz="4400" dirty="0" smtClean="0">
                <a:solidFill>
                  <a:prstClr val="black"/>
                </a:solidFill>
              </a:rPr>
              <a:t>(I) </a:t>
            </a:r>
            <a:r>
              <a:rPr lang="en-US" sz="4400" dirty="0">
                <a:solidFill>
                  <a:prstClr val="black"/>
                </a:solidFill>
              </a:rPr>
              <a:t>Representative </a:t>
            </a:r>
            <a:r>
              <a:rPr lang="en-US" sz="4400" dirty="0" err="1" smtClean="0">
                <a:solidFill>
                  <a:prstClr val="black"/>
                </a:solidFill>
              </a:rPr>
              <a:t>Palofox</a:t>
            </a:r>
            <a:endParaRPr lang="en-US" sz="4400" dirty="0">
              <a:solidFill>
                <a:prstClr val="black"/>
              </a:solidFill>
            </a:endParaRPr>
          </a:p>
        </p:txBody>
      </p:sp>
    </p:spTree>
    <p:extLst>
      <p:ext uri="{BB962C8B-B14F-4D97-AF65-F5344CB8AC3E}">
        <p14:creationId xmlns:p14="http://schemas.microsoft.com/office/powerpoint/2010/main" val="31447465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p:txBody>
          <a:bodyPr/>
          <a:lstStyle/>
          <a:p>
            <a:pPr algn="ctr"/>
            <a:r>
              <a:rPr lang="en-US" altLang="en-US" sz="3000" dirty="0" smtClean="0"/>
              <a:t>CONCEPT:</a:t>
            </a:r>
            <a:br>
              <a:rPr lang="en-US" altLang="en-US" sz="3000" dirty="0" smtClean="0"/>
            </a:br>
            <a:r>
              <a:rPr lang="en-US" altLang="en-US" sz="3000" dirty="0" smtClean="0"/>
              <a:t>The </a:t>
            </a:r>
            <a:r>
              <a:rPr lang="en-US" altLang="en-US" sz="3000" dirty="0"/>
              <a:t>Necessary and Proper Clause</a:t>
            </a:r>
            <a:endParaRPr lang="en-US" altLang="en-US" dirty="0"/>
          </a:p>
        </p:txBody>
      </p:sp>
      <p:sp>
        <p:nvSpPr>
          <p:cNvPr id="399367" name="Rectangle 7"/>
          <p:cNvSpPr>
            <a:spLocks noChangeArrowheads="1"/>
          </p:cNvSpPr>
          <p:nvPr/>
        </p:nvSpPr>
        <p:spPr bwMode="auto">
          <a:xfrm>
            <a:off x="5715000" y="64008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algn="r" eaLnBrk="0" hangingPunct="0">
              <a:spcBef>
                <a:spcPct val="20000"/>
              </a:spcBef>
            </a:pPr>
            <a:r>
              <a:rPr lang="en-US" altLang="en-US" sz="1400" b="1" i="1" smtClean="0">
                <a:solidFill>
                  <a:srgbClr val="FFFFFF"/>
                </a:solidFill>
                <a:effectLst>
                  <a:outerShdw blurRad="38100" dist="38100" dir="2700000" algn="tl">
                    <a:srgbClr val="000000"/>
                  </a:outerShdw>
                </a:effectLst>
                <a:latin typeface="Arial" charset="0"/>
                <a:cs typeface="+mn-cs"/>
              </a:rPr>
              <a:t>Chapter 11, Section 4</a:t>
            </a:r>
            <a:endParaRPr lang="en-US" altLang="en-US" sz="1400" smtClean="0">
              <a:solidFill>
                <a:srgbClr val="FFFFFF"/>
              </a:solidFill>
              <a:effectLst>
                <a:outerShdw blurRad="38100" dist="38100" dir="2700000" algn="tl">
                  <a:srgbClr val="000000"/>
                </a:outerShdw>
              </a:effectLst>
              <a:latin typeface="Arial" charset="0"/>
              <a:cs typeface="+mn-cs"/>
            </a:endParaRPr>
          </a:p>
        </p:txBody>
      </p:sp>
      <p:sp>
        <p:nvSpPr>
          <p:cNvPr id="399376" name="AutoShape 16" descr="Stationery">
            <a:hlinkClick r:id="" action="ppaction://hlinkshowjump?jump=previousslide" highlightClick="1"/>
          </p:cNvPr>
          <p:cNvSpPr>
            <a:spLocks noChangeArrowheads="1"/>
          </p:cNvSpPr>
          <p:nvPr/>
        </p:nvSpPr>
        <p:spPr bwMode="auto">
          <a:xfrm>
            <a:off x="38100" y="6299200"/>
            <a:ext cx="520700" cy="520700"/>
          </a:xfrm>
          <a:prstGeom prst="actionButtonBackPrevious">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99377" name="AutoShape 17" descr="Stationery">
            <a:hlinkClick r:id="" action="ppaction://hlinkshowjump?jump=nextslide" highlightClick="1"/>
          </p:cNvPr>
          <p:cNvSpPr>
            <a:spLocks noChangeArrowheads="1"/>
          </p:cNvSpPr>
          <p:nvPr/>
        </p:nvSpPr>
        <p:spPr bwMode="auto">
          <a:xfrm>
            <a:off x="609600" y="6299200"/>
            <a:ext cx="520700" cy="520700"/>
          </a:xfrm>
          <a:prstGeom prst="actionButtonForwardNext">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99378" name="AutoShape 18" descr="Stationery">
            <a:hlinkClick r:id="rId3" action="ppaction://hlinksldjump"/>
          </p:cNvPr>
          <p:cNvSpPr>
            <a:spLocks noChangeArrowheads="1"/>
          </p:cNvSpPr>
          <p:nvPr/>
        </p:nvSpPr>
        <p:spPr bwMode="auto">
          <a:xfrm>
            <a:off x="2984500" y="6292850"/>
            <a:ext cx="533400" cy="533400"/>
          </a:xfrm>
          <a:prstGeom prst="bevel">
            <a:avLst>
              <a:gd name="adj" fmla="val 12500"/>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99379" name="Text Box 19">
            <a:hlinkClick r:id="rId4" action="ppaction://hlinksldjump"/>
          </p:cNvPr>
          <p:cNvSpPr txBox="1">
            <a:spLocks noChangeArrowheads="1"/>
          </p:cNvSpPr>
          <p:nvPr/>
        </p:nvSpPr>
        <p:spPr bwMode="auto">
          <a:xfrm>
            <a:off x="3092450" y="6286500"/>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000000"/>
                </a:solidFill>
                <a:effectLst>
                  <a:outerShdw blurRad="38100" dist="38100" dir="2700000" algn="tl">
                    <a:srgbClr val="FFFFFF"/>
                  </a:outerShdw>
                </a:effectLst>
                <a:latin typeface="Arial" charset="0"/>
                <a:cs typeface="+mn-cs"/>
              </a:rPr>
              <a:t>2</a:t>
            </a:r>
            <a:endParaRPr lang="en-US" altLang="en-US" sz="3000" smtClean="0">
              <a:solidFill>
                <a:srgbClr val="3A066A"/>
              </a:solidFill>
              <a:effectLst>
                <a:outerShdw blurRad="38100" dist="38100" dir="2700000" algn="tl">
                  <a:srgbClr val="000000"/>
                </a:outerShdw>
              </a:effectLst>
              <a:latin typeface="Arial" charset="0"/>
              <a:cs typeface="+mn-cs"/>
            </a:endParaRPr>
          </a:p>
        </p:txBody>
      </p:sp>
      <p:sp>
        <p:nvSpPr>
          <p:cNvPr id="399380" name="AutoShape 20" descr="Stationery">
            <a:hlinkClick r:id="rId5" action="ppaction://hlinksldjump"/>
          </p:cNvPr>
          <p:cNvSpPr>
            <a:spLocks noChangeArrowheads="1"/>
          </p:cNvSpPr>
          <p:nvPr/>
        </p:nvSpPr>
        <p:spPr bwMode="auto">
          <a:xfrm>
            <a:off x="3568700" y="6292850"/>
            <a:ext cx="533400" cy="533400"/>
          </a:xfrm>
          <a:prstGeom prst="bevel">
            <a:avLst>
              <a:gd name="adj" fmla="val 12500"/>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99381" name="Text Box 21">
            <a:hlinkClick r:id="rId5" action="ppaction://hlinksldjump"/>
          </p:cNvPr>
          <p:cNvSpPr txBox="1">
            <a:spLocks noChangeArrowheads="1"/>
          </p:cNvSpPr>
          <p:nvPr/>
        </p:nvSpPr>
        <p:spPr bwMode="auto">
          <a:xfrm>
            <a:off x="3676650" y="6286500"/>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000000"/>
                </a:solidFill>
                <a:effectLst>
                  <a:outerShdw blurRad="38100" dist="38100" dir="2700000" algn="tl">
                    <a:srgbClr val="FFFFFF"/>
                  </a:outerShdw>
                </a:effectLst>
                <a:latin typeface="Arial" charset="0"/>
                <a:cs typeface="+mn-cs"/>
              </a:rPr>
              <a:t>3</a:t>
            </a:r>
            <a:endParaRPr lang="en-US" altLang="en-US" sz="3000" smtClean="0">
              <a:solidFill>
                <a:srgbClr val="3A066A"/>
              </a:solidFill>
              <a:effectLst>
                <a:outerShdw blurRad="38100" dist="38100" dir="2700000" algn="tl">
                  <a:srgbClr val="000000"/>
                </a:outerShdw>
              </a:effectLst>
              <a:latin typeface="Arial" charset="0"/>
              <a:cs typeface="+mn-cs"/>
            </a:endParaRPr>
          </a:p>
        </p:txBody>
      </p:sp>
      <p:sp>
        <p:nvSpPr>
          <p:cNvPr id="399382" name="AutoShape 22" descr="Stationery">
            <a:hlinkClick r:id="rId6" action="ppaction://hlinksldjump"/>
          </p:cNvPr>
          <p:cNvSpPr>
            <a:spLocks noChangeArrowheads="1"/>
          </p:cNvSpPr>
          <p:nvPr/>
        </p:nvSpPr>
        <p:spPr bwMode="auto">
          <a:xfrm>
            <a:off x="2400300" y="6292850"/>
            <a:ext cx="533400" cy="533400"/>
          </a:xfrm>
          <a:prstGeom prst="bevel">
            <a:avLst>
              <a:gd name="adj" fmla="val 12500"/>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99383" name="Text Box 23">
            <a:hlinkClick r:id="rId6" action="ppaction://hlinksldjump"/>
          </p:cNvPr>
          <p:cNvSpPr txBox="1">
            <a:spLocks noChangeArrowheads="1"/>
          </p:cNvSpPr>
          <p:nvPr/>
        </p:nvSpPr>
        <p:spPr bwMode="auto">
          <a:xfrm>
            <a:off x="2508250" y="6286500"/>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000000"/>
                </a:solidFill>
                <a:effectLst>
                  <a:outerShdw blurRad="38100" dist="38100" dir="2700000" algn="tl">
                    <a:srgbClr val="FFFFFF"/>
                  </a:outerShdw>
                </a:effectLst>
                <a:latin typeface="Arial" charset="0"/>
                <a:cs typeface="+mn-cs"/>
              </a:rPr>
              <a:t>1</a:t>
            </a:r>
          </a:p>
        </p:txBody>
      </p:sp>
      <p:sp>
        <p:nvSpPr>
          <p:cNvPr id="399388" name="AutoShape 28" descr="Stationery">
            <a:hlinkClick r:id="" action="ppaction://noaction"/>
          </p:cNvPr>
          <p:cNvSpPr>
            <a:spLocks noChangeArrowheads="1"/>
          </p:cNvSpPr>
          <p:nvPr/>
        </p:nvSpPr>
        <p:spPr bwMode="auto">
          <a:xfrm>
            <a:off x="4741863" y="6297613"/>
            <a:ext cx="533400" cy="533400"/>
          </a:xfrm>
          <a:prstGeom prst="bevel">
            <a:avLst>
              <a:gd name="adj" fmla="val 12500"/>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99389" name="Text Box 29">
            <a:hlinkClick r:id="" action="ppaction://noaction"/>
          </p:cNvPr>
          <p:cNvSpPr txBox="1">
            <a:spLocks noChangeArrowheads="1"/>
          </p:cNvSpPr>
          <p:nvPr/>
        </p:nvSpPr>
        <p:spPr bwMode="auto">
          <a:xfrm>
            <a:off x="4843463" y="6300788"/>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000000"/>
                </a:solidFill>
                <a:effectLst>
                  <a:outerShdw blurRad="38100" dist="38100" dir="2700000" algn="tl">
                    <a:srgbClr val="FFFFFF"/>
                  </a:outerShdw>
                </a:effectLst>
                <a:latin typeface="Arial" charset="0"/>
                <a:cs typeface="+mn-cs"/>
              </a:rPr>
              <a:t>5</a:t>
            </a:r>
          </a:p>
        </p:txBody>
      </p:sp>
      <p:sp>
        <p:nvSpPr>
          <p:cNvPr id="399390" name="Text Box 30"/>
          <p:cNvSpPr txBox="1">
            <a:spLocks noChangeArrowheads="1"/>
          </p:cNvSpPr>
          <p:nvPr/>
        </p:nvSpPr>
        <p:spPr bwMode="auto">
          <a:xfrm>
            <a:off x="387350" y="793750"/>
            <a:ext cx="8462963" cy="546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0"/>
              </a:spcBef>
              <a:defRPr kumimoji="1" sz="2400">
                <a:solidFill>
                  <a:schemeClr val="tx1"/>
                </a:solidFill>
                <a:latin typeface="Times New Roman" pitchFamily="18" charset="0"/>
              </a:defRPr>
            </a:lvl1pPr>
            <a:lvl2pPr marL="679450" indent="-222250" algn="l">
              <a:spcBef>
                <a:spcPct val="0"/>
              </a:spcBef>
              <a:defRPr kumimoji="1" sz="2400">
                <a:solidFill>
                  <a:schemeClr val="tx1"/>
                </a:solidFill>
                <a:latin typeface="Times New Roman" pitchFamily="18" charset="0"/>
              </a:defRPr>
            </a:lvl2pPr>
            <a:lvl3pPr algn="l">
              <a:spcBef>
                <a:spcPct val="0"/>
              </a:spcBef>
              <a:defRPr kumimoji="1" sz="2400">
                <a:solidFill>
                  <a:schemeClr val="tx1"/>
                </a:solidFill>
                <a:latin typeface="Times New Roman" pitchFamily="18" charset="0"/>
              </a:defRPr>
            </a:lvl3pPr>
            <a:lvl4pPr algn="l">
              <a:spcBef>
                <a:spcPct val="0"/>
              </a:spcBef>
              <a:defRPr kumimoji="1" sz="2400">
                <a:solidFill>
                  <a:schemeClr val="tx1"/>
                </a:solidFill>
                <a:latin typeface="Times New Roman" pitchFamily="18" charset="0"/>
              </a:defRPr>
            </a:lvl4pPr>
            <a:lvl5pPr algn="l">
              <a:spcBef>
                <a:spcPct val="0"/>
              </a:spcBef>
              <a:defRPr kumimoji="1" sz="2400">
                <a:solidFill>
                  <a:schemeClr val="tx1"/>
                </a:solidFill>
                <a:latin typeface="Times New Roman" pitchFamily="18" charset="0"/>
              </a:defRPr>
            </a:lvl5pPr>
            <a:lvl6pPr eaLnBrk="0" fontAlgn="base" hangingPunct="0">
              <a:spcBef>
                <a:spcPct val="0"/>
              </a:spcBef>
              <a:spcAft>
                <a:spcPct val="0"/>
              </a:spcAft>
              <a:defRPr kumimoji="1" sz="2400">
                <a:solidFill>
                  <a:schemeClr val="tx1"/>
                </a:solidFill>
                <a:latin typeface="Times New Roman" pitchFamily="18" charset="0"/>
              </a:defRPr>
            </a:lvl6pPr>
            <a:lvl7pPr eaLnBrk="0" fontAlgn="base" hangingPunct="0">
              <a:spcBef>
                <a:spcPct val="0"/>
              </a:spcBef>
              <a:spcAft>
                <a:spcPct val="0"/>
              </a:spcAft>
              <a:defRPr kumimoji="1" sz="2400">
                <a:solidFill>
                  <a:schemeClr val="tx1"/>
                </a:solidFill>
                <a:latin typeface="Times New Roman" pitchFamily="18" charset="0"/>
              </a:defRPr>
            </a:lvl7pPr>
            <a:lvl8pPr eaLnBrk="0" fontAlgn="base" hangingPunct="0">
              <a:spcBef>
                <a:spcPct val="0"/>
              </a:spcBef>
              <a:spcAft>
                <a:spcPct val="0"/>
              </a:spcAft>
              <a:defRPr kumimoji="1" sz="2400">
                <a:solidFill>
                  <a:schemeClr val="tx1"/>
                </a:solidFill>
                <a:latin typeface="Times New Roman" pitchFamily="18" charset="0"/>
              </a:defRPr>
            </a:lvl8pPr>
            <a:lvl9pPr eaLnBrk="0" fontAlgn="base" hangingPunct="0">
              <a:spcBef>
                <a:spcPct val="0"/>
              </a:spcBef>
              <a:spcAft>
                <a:spcPct val="0"/>
              </a:spcAft>
              <a:defRPr kumimoji="1" sz="2400">
                <a:solidFill>
                  <a:schemeClr val="tx1"/>
                </a:solidFill>
                <a:latin typeface="Times New Roman" pitchFamily="18" charset="0"/>
              </a:defRPr>
            </a:lvl9pPr>
          </a:lstStyle>
          <a:p>
            <a:pPr eaLnBrk="0" hangingPunct="0">
              <a:spcBef>
                <a:spcPct val="50000"/>
              </a:spcBef>
            </a:pPr>
            <a:r>
              <a:rPr kumimoji="0" lang="en-US" altLang="en-US" sz="3200" smtClean="0">
                <a:solidFill>
                  <a:srgbClr val="000000"/>
                </a:solidFill>
                <a:latin typeface="Arial" charset="0"/>
                <a:cs typeface="+mn-cs"/>
              </a:rPr>
              <a:t>The </a:t>
            </a:r>
            <a:r>
              <a:rPr kumimoji="0" lang="en-US" altLang="en-US" sz="3200" b="1" smtClean="0">
                <a:solidFill>
                  <a:srgbClr val="800000"/>
                </a:solidFill>
                <a:latin typeface="Arial" charset="0"/>
                <a:cs typeface="+mn-cs"/>
              </a:rPr>
              <a:t>Necessary and Proper Clause</a:t>
            </a:r>
            <a:r>
              <a:rPr kumimoji="0" lang="en-US" altLang="en-US" sz="3200" smtClean="0">
                <a:solidFill>
                  <a:srgbClr val="000000"/>
                </a:solidFill>
                <a:latin typeface="Arial" charset="0"/>
                <a:cs typeface="+mn-cs"/>
              </a:rPr>
              <a:t> gives to Congress the power:</a:t>
            </a:r>
            <a:endParaRPr kumimoji="0" lang="en-US" altLang="en-US" sz="3600" smtClean="0">
              <a:solidFill>
                <a:srgbClr val="000000"/>
              </a:solidFill>
              <a:latin typeface="Arial" charset="0"/>
              <a:cs typeface="+mn-cs"/>
            </a:endParaRPr>
          </a:p>
          <a:p>
            <a:pPr eaLnBrk="0" hangingPunct="0">
              <a:spcBef>
                <a:spcPct val="50000"/>
              </a:spcBef>
            </a:pPr>
            <a:r>
              <a:rPr kumimoji="0" lang="en-US" altLang="en-US" sz="3600" i="1" smtClean="0">
                <a:solidFill>
                  <a:srgbClr val="000000"/>
                </a:solidFill>
                <a:latin typeface="Arial" charset="0"/>
                <a:cs typeface="+mn-cs"/>
              </a:rPr>
              <a:t>“To make all Laws which shall be necessary and proper for carrying into Execution the foregoing Powers and all other Powers vested by this Constitution in the Government of the United States, or in any Department or Officer thereof.”</a:t>
            </a:r>
            <a:endParaRPr kumimoji="0" lang="en-US" altLang="en-US" sz="3600" smtClean="0">
              <a:solidFill>
                <a:srgbClr val="000000"/>
              </a:solidFill>
              <a:latin typeface="Arial" charset="0"/>
              <a:cs typeface="+mn-cs"/>
            </a:endParaRPr>
          </a:p>
          <a:p>
            <a:pPr algn="r" eaLnBrk="0" hangingPunct="0">
              <a:spcBef>
                <a:spcPct val="50000"/>
              </a:spcBef>
            </a:pPr>
            <a:r>
              <a:rPr kumimoji="0" lang="en-US" altLang="en-US" sz="3600" smtClean="0">
                <a:solidFill>
                  <a:srgbClr val="000000"/>
                </a:solidFill>
                <a:latin typeface="Arial" charset="0"/>
                <a:cs typeface="+mn-cs"/>
              </a:rPr>
              <a:t>—Article I, Section 8, Clause 18</a:t>
            </a:r>
          </a:p>
        </p:txBody>
      </p:sp>
    </p:spTree>
    <p:extLst>
      <p:ext uri="{BB962C8B-B14F-4D97-AF65-F5344CB8AC3E}">
        <p14:creationId xmlns:p14="http://schemas.microsoft.com/office/powerpoint/2010/main" val="4060502186"/>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99390"/>
                                        </p:tgtEl>
                                        <p:attrNameLst>
                                          <p:attrName>style.visibility</p:attrName>
                                        </p:attrNameLst>
                                      </p:cBhvr>
                                      <p:to>
                                        <p:strVal val="visible"/>
                                      </p:to>
                                    </p:set>
                                    <p:anim calcmode="lin" valueType="num">
                                      <p:cBhvr additive="base">
                                        <p:cTn id="7" dur="500"/>
                                        <p:tgtEl>
                                          <p:spTgt spid="399390"/>
                                        </p:tgtEl>
                                        <p:attrNameLst>
                                          <p:attrName>ppt_y</p:attrName>
                                        </p:attrNameLst>
                                      </p:cBhvr>
                                      <p:tavLst>
                                        <p:tav tm="0">
                                          <p:val>
                                            <p:strVal val="#ppt_y-#ppt_h*1.125000"/>
                                          </p:val>
                                        </p:tav>
                                        <p:tav tm="100000">
                                          <p:val>
                                            <p:strVal val="#ppt_y"/>
                                          </p:val>
                                        </p:tav>
                                      </p:tavLst>
                                    </p:anim>
                                    <p:animEffect transition="in" filter="wipe(down)">
                                      <p:cBhvr>
                                        <p:cTn id="8" dur="500"/>
                                        <p:tgtEl>
                                          <p:spTgt spid="399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0"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lstStyle/>
          <a:p>
            <a:pPr algn="ctr"/>
            <a:r>
              <a:rPr lang="en-US" altLang="en-US"/>
              <a:t>The Implied Powers of Congress</a:t>
            </a:r>
          </a:p>
        </p:txBody>
      </p:sp>
      <p:sp>
        <p:nvSpPr>
          <p:cNvPr id="444421" name="Rectangle 5"/>
          <p:cNvSpPr>
            <a:spLocks noChangeArrowheads="1"/>
          </p:cNvSpPr>
          <p:nvPr/>
        </p:nvSpPr>
        <p:spPr bwMode="auto">
          <a:xfrm>
            <a:off x="5715000" y="64008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algn="r" eaLnBrk="0" hangingPunct="0">
              <a:spcBef>
                <a:spcPct val="20000"/>
              </a:spcBef>
            </a:pPr>
            <a:r>
              <a:rPr lang="en-US" altLang="en-US" sz="1400" b="1" i="1" smtClean="0">
                <a:solidFill>
                  <a:srgbClr val="FFFFFF"/>
                </a:solidFill>
                <a:effectLst>
                  <a:outerShdw blurRad="38100" dist="38100" dir="2700000" algn="tl">
                    <a:srgbClr val="000000"/>
                  </a:outerShdw>
                </a:effectLst>
                <a:latin typeface="Arial" charset="0"/>
                <a:cs typeface="+mn-cs"/>
              </a:rPr>
              <a:t>Chapter 11, Section 4</a:t>
            </a:r>
            <a:endParaRPr lang="en-US" altLang="en-US" sz="1400" smtClean="0">
              <a:solidFill>
                <a:srgbClr val="FFFFFF"/>
              </a:solidFill>
              <a:effectLst>
                <a:outerShdw blurRad="38100" dist="38100" dir="2700000" algn="tl">
                  <a:srgbClr val="000000"/>
                </a:outerShdw>
              </a:effectLst>
              <a:latin typeface="Arial" charset="0"/>
              <a:cs typeface="+mn-cs"/>
            </a:endParaRPr>
          </a:p>
        </p:txBody>
      </p:sp>
      <p:sp>
        <p:nvSpPr>
          <p:cNvPr id="444422" name="AutoShape 6" descr="Stationery">
            <a:hlinkClick r:id="" action="ppaction://hlinkshowjump?jump=previousslide" highlightClick="1"/>
          </p:cNvPr>
          <p:cNvSpPr>
            <a:spLocks noChangeArrowheads="1"/>
          </p:cNvSpPr>
          <p:nvPr/>
        </p:nvSpPr>
        <p:spPr bwMode="auto">
          <a:xfrm>
            <a:off x="38100" y="6299200"/>
            <a:ext cx="520700" cy="520700"/>
          </a:xfrm>
          <a:prstGeom prst="actionButtonBackPrevious">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444423" name="AutoShape 7" descr="Stationery">
            <a:hlinkClick r:id="" action="ppaction://hlinkshowjump?jump=nextslide" highlightClick="1"/>
          </p:cNvPr>
          <p:cNvSpPr>
            <a:spLocks noChangeArrowheads="1"/>
          </p:cNvSpPr>
          <p:nvPr/>
        </p:nvSpPr>
        <p:spPr bwMode="auto">
          <a:xfrm>
            <a:off x="609600" y="6299200"/>
            <a:ext cx="520700" cy="520700"/>
          </a:xfrm>
          <a:prstGeom prst="actionButtonForwardNext">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444424" name="AutoShape 8" descr="Stationery">
            <a:hlinkClick r:id="rId3" action="ppaction://hlinksldjump"/>
          </p:cNvPr>
          <p:cNvSpPr>
            <a:spLocks noChangeArrowheads="1"/>
          </p:cNvSpPr>
          <p:nvPr/>
        </p:nvSpPr>
        <p:spPr bwMode="auto">
          <a:xfrm>
            <a:off x="2984500" y="6292850"/>
            <a:ext cx="533400" cy="533400"/>
          </a:xfrm>
          <a:prstGeom prst="bevel">
            <a:avLst>
              <a:gd name="adj" fmla="val 12500"/>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444425" name="Text Box 9">
            <a:hlinkClick r:id="rId4" action="ppaction://hlinksldjump"/>
          </p:cNvPr>
          <p:cNvSpPr txBox="1">
            <a:spLocks noChangeArrowheads="1"/>
          </p:cNvSpPr>
          <p:nvPr/>
        </p:nvSpPr>
        <p:spPr bwMode="auto">
          <a:xfrm>
            <a:off x="3092450" y="6286500"/>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000000"/>
                </a:solidFill>
                <a:effectLst>
                  <a:outerShdw blurRad="38100" dist="38100" dir="2700000" algn="tl">
                    <a:srgbClr val="FFFFFF"/>
                  </a:outerShdw>
                </a:effectLst>
                <a:latin typeface="Arial" charset="0"/>
                <a:cs typeface="+mn-cs"/>
              </a:rPr>
              <a:t>2</a:t>
            </a:r>
            <a:endParaRPr lang="en-US" altLang="en-US" sz="3000" smtClean="0">
              <a:solidFill>
                <a:srgbClr val="3A066A"/>
              </a:solidFill>
              <a:effectLst>
                <a:outerShdw blurRad="38100" dist="38100" dir="2700000" algn="tl">
                  <a:srgbClr val="000000"/>
                </a:outerShdw>
              </a:effectLst>
              <a:latin typeface="Arial" charset="0"/>
              <a:cs typeface="+mn-cs"/>
            </a:endParaRPr>
          </a:p>
        </p:txBody>
      </p:sp>
      <p:sp>
        <p:nvSpPr>
          <p:cNvPr id="444426" name="AutoShape 10" descr="Stationery">
            <a:hlinkClick r:id="rId5" action="ppaction://hlinksldjump"/>
          </p:cNvPr>
          <p:cNvSpPr>
            <a:spLocks noChangeArrowheads="1"/>
          </p:cNvSpPr>
          <p:nvPr/>
        </p:nvSpPr>
        <p:spPr bwMode="auto">
          <a:xfrm>
            <a:off x="3568700" y="6292850"/>
            <a:ext cx="533400" cy="533400"/>
          </a:xfrm>
          <a:prstGeom prst="bevel">
            <a:avLst>
              <a:gd name="adj" fmla="val 12500"/>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444427" name="Text Box 11">
            <a:hlinkClick r:id="rId5" action="ppaction://hlinksldjump"/>
          </p:cNvPr>
          <p:cNvSpPr txBox="1">
            <a:spLocks noChangeArrowheads="1"/>
          </p:cNvSpPr>
          <p:nvPr/>
        </p:nvSpPr>
        <p:spPr bwMode="auto">
          <a:xfrm>
            <a:off x="3676650" y="6286500"/>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000000"/>
                </a:solidFill>
                <a:effectLst>
                  <a:outerShdw blurRad="38100" dist="38100" dir="2700000" algn="tl">
                    <a:srgbClr val="FFFFFF"/>
                  </a:outerShdw>
                </a:effectLst>
                <a:latin typeface="Arial" charset="0"/>
                <a:cs typeface="+mn-cs"/>
              </a:rPr>
              <a:t>3</a:t>
            </a:r>
            <a:endParaRPr lang="en-US" altLang="en-US" sz="3000" smtClean="0">
              <a:solidFill>
                <a:srgbClr val="3A066A"/>
              </a:solidFill>
              <a:effectLst>
                <a:outerShdw blurRad="38100" dist="38100" dir="2700000" algn="tl">
                  <a:srgbClr val="000000"/>
                </a:outerShdw>
              </a:effectLst>
              <a:latin typeface="Arial" charset="0"/>
              <a:cs typeface="+mn-cs"/>
            </a:endParaRPr>
          </a:p>
        </p:txBody>
      </p:sp>
      <p:sp>
        <p:nvSpPr>
          <p:cNvPr id="444428" name="AutoShape 12" descr="Stationery">
            <a:hlinkClick r:id="rId6" action="ppaction://hlinksldjump"/>
          </p:cNvPr>
          <p:cNvSpPr>
            <a:spLocks noChangeArrowheads="1"/>
          </p:cNvSpPr>
          <p:nvPr/>
        </p:nvSpPr>
        <p:spPr bwMode="auto">
          <a:xfrm>
            <a:off x="2400300" y="6292850"/>
            <a:ext cx="533400" cy="533400"/>
          </a:xfrm>
          <a:prstGeom prst="bevel">
            <a:avLst>
              <a:gd name="adj" fmla="val 12500"/>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444429" name="Text Box 13">
            <a:hlinkClick r:id="rId6" action="ppaction://hlinksldjump"/>
          </p:cNvPr>
          <p:cNvSpPr txBox="1">
            <a:spLocks noChangeArrowheads="1"/>
          </p:cNvSpPr>
          <p:nvPr/>
        </p:nvSpPr>
        <p:spPr bwMode="auto">
          <a:xfrm>
            <a:off x="2508250" y="6286500"/>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000000"/>
                </a:solidFill>
                <a:effectLst>
                  <a:outerShdw blurRad="38100" dist="38100" dir="2700000" algn="tl">
                    <a:srgbClr val="FFFFFF"/>
                  </a:outerShdw>
                </a:effectLst>
                <a:latin typeface="Arial" charset="0"/>
                <a:cs typeface="+mn-cs"/>
              </a:rPr>
              <a:t>1</a:t>
            </a:r>
          </a:p>
        </p:txBody>
      </p:sp>
      <p:sp>
        <p:nvSpPr>
          <p:cNvPr id="444430" name="AutoShape 14" descr="Stationery">
            <a:hlinkClick r:id="" action="ppaction://noaction"/>
          </p:cNvPr>
          <p:cNvSpPr>
            <a:spLocks noChangeArrowheads="1"/>
          </p:cNvSpPr>
          <p:nvPr/>
        </p:nvSpPr>
        <p:spPr bwMode="auto">
          <a:xfrm>
            <a:off x="4741863" y="6297613"/>
            <a:ext cx="533400" cy="533400"/>
          </a:xfrm>
          <a:prstGeom prst="bevel">
            <a:avLst>
              <a:gd name="adj" fmla="val 12500"/>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444431" name="Text Box 15">
            <a:hlinkClick r:id="" action="ppaction://noaction"/>
          </p:cNvPr>
          <p:cNvSpPr txBox="1">
            <a:spLocks noChangeArrowheads="1"/>
          </p:cNvSpPr>
          <p:nvPr/>
        </p:nvSpPr>
        <p:spPr bwMode="auto">
          <a:xfrm>
            <a:off x="4843463" y="6300788"/>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000000"/>
                </a:solidFill>
                <a:effectLst>
                  <a:outerShdw blurRad="38100" dist="38100" dir="2700000" algn="tl">
                    <a:srgbClr val="FFFFFF"/>
                  </a:outerShdw>
                </a:effectLst>
                <a:latin typeface="Arial" charset="0"/>
                <a:cs typeface="+mn-cs"/>
              </a:rPr>
              <a:t>5</a:t>
            </a:r>
          </a:p>
        </p:txBody>
      </p:sp>
      <p:pic>
        <p:nvPicPr>
          <p:cNvPr id="444435" name="Picture 19" descr="MAG01se1104a5123.jpg                                           00000179PenyackJ HD                    B33A408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7175" y="1031875"/>
            <a:ext cx="8602663" cy="4643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075331"/>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44435"/>
                                        </p:tgtEl>
                                        <p:attrNameLst>
                                          <p:attrName>style.visibility</p:attrName>
                                        </p:attrNameLst>
                                      </p:cBhvr>
                                      <p:to>
                                        <p:strVal val="visible"/>
                                      </p:to>
                                    </p:set>
                                    <p:animEffect transition="in" filter="wipe(up)">
                                      <p:cBhvr>
                                        <p:cTn id="7" dur="500"/>
                                        <p:tgtEl>
                                          <p:spTgt spid="444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idx="4294967295"/>
          </p:nvPr>
        </p:nvSpPr>
        <p:spPr>
          <a:xfrm>
            <a:off x="0" y="0"/>
            <a:ext cx="9144000" cy="838200"/>
          </a:xfrm>
        </p:spPr>
        <p:txBody>
          <a:bodyPr/>
          <a:lstStyle/>
          <a:p>
            <a:pPr>
              <a:defRPr/>
            </a:pPr>
            <a:r>
              <a:rPr lang="en-US" altLang="en-US" b="1" dirty="0" smtClean="0">
                <a:solidFill>
                  <a:srgbClr val="FF0000"/>
                </a:solidFill>
              </a:rPr>
              <a:t>Tuesday March 10, 2015</a:t>
            </a:r>
            <a:r>
              <a:rPr lang="en-US" altLang="en-US" b="1" dirty="0" smtClean="0">
                <a:solidFill>
                  <a:schemeClr val="bg1">
                    <a:lumMod val="50000"/>
                  </a:schemeClr>
                </a:solidFill>
              </a:rPr>
              <a:t/>
            </a:r>
            <a:br>
              <a:rPr lang="en-US" altLang="en-US" b="1" dirty="0" smtClean="0">
                <a:solidFill>
                  <a:schemeClr val="bg1">
                    <a:lumMod val="50000"/>
                  </a:schemeClr>
                </a:solidFill>
              </a:rPr>
            </a:br>
            <a:r>
              <a:rPr lang="en-US" altLang="en-US" sz="2000" b="1" dirty="0" smtClean="0">
                <a:solidFill>
                  <a:schemeClr val="bg1">
                    <a:lumMod val="50000"/>
                  </a:schemeClr>
                </a:solidFill>
              </a:rPr>
              <a:t>Mr. Goblirsch – American Government</a:t>
            </a:r>
          </a:p>
        </p:txBody>
      </p:sp>
      <p:sp>
        <p:nvSpPr>
          <p:cNvPr id="20483" name="Content Placeholder 6"/>
          <p:cNvSpPr>
            <a:spLocks noGrp="1"/>
          </p:cNvSpPr>
          <p:nvPr>
            <p:ph idx="4294967295"/>
          </p:nvPr>
        </p:nvSpPr>
        <p:spPr>
          <a:xfrm>
            <a:off x="0" y="838200"/>
            <a:ext cx="9144000" cy="6019800"/>
          </a:xfrm>
        </p:spPr>
        <p:txBody>
          <a:bodyPr>
            <a:normAutofit fontScale="92500"/>
          </a:bodyPr>
          <a:lstStyle/>
          <a:p>
            <a:pPr marL="609600" indent="-609600">
              <a:spcBef>
                <a:spcPct val="0"/>
              </a:spcBef>
              <a:buFontTx/>
              <a:buNone/>
              <a:defRPr/>
            </a:pPr>
            <a:r>
              <a:rPr lang="en-US" sz="3000" b="1" dirty="0" smtClean="0">
                <a:solidFill>
                  <a:schemeClr val="tx2"/>
                </a:solidFill>
              </a:rPr>
              <a:t>OBJECTIVE – </a:t>
            </a:r>
            <a:r>
              <a:rPr lang="en-US" sz="3000" b="1" u="sng" dirty="0" smtClean="0">
                <a:solidFill>
                  <a:schemeClr val="tx2"/>
                </a:solidFill>
              </a:rPr>
              <a:t>S</a:t>
            </a:r>
            <a:r>
              <a:rPr lang="en-US" sz="3000" b="1" dirty="0" smtClean="0">
                <a:solidFill>
                  <a:schemeClr val="tx2"/>
                </a:solidFill>
              </a:rPr>
              <a:t>tudents </a:t>
            </a:r>
            <a:r>
              <a:rPr lang="en-US" sz="3000" b="1" u="sng" dirty="0" smtClean="0">
                <a:solidFill>
                  <a:schemeClr val="tx2"/>
                </a:solidFill>
              </a:rPr>
              <a:t>W</a:t>
            </a:r>
            <a:r>
              <a:rPr lang="en-US" sz="3000" b="1" dirty="0" smtClean="0">
                <a:solidFill>
                  <a:schemeClr val="tx2"/>
                </a:solidFill>
              </a:rPr>
              <a:t>ill </a:t>
            </a:r>
            <a:r>
              <a:rPr lang="en-US" sz="3000" b="1" u="sng" dirty="0" smtClean="0">
                <a:solidFill>
                  <a:schemeClr val="tx2"/>
                </a:solidFill>
              </a:rPr>
              <a:t>B</a:t>
            </a:r>
            <a:r>
              <a:rPr lang="en-US" sz="3000" b="1" dirty="0" smtClean="0">
                <a:solidFill>
                  <a:schemeClr val="tx2"/>
                </a:solidFill>
              </a:rPr>
              <a:t>e </a:t>
            </a:r>
            <a:r>
              <a:rPr lang="en-US" sz="3000" b="1" u="sng" dirty="0" smtClean="0">
                <a:solidFill>
                  <a:schemeClr val="tx2"/>
                </a:solidFill>
              </a:rPr>
              <a:t>A</a:t>
            </a:r>
            <a:r>
              <a:rPr lang="en-US" sz="3000" b="1" dirty="0" smtClean="0">
                <a:solidFill>
                  <a:schemeClr val="tx2"/>
                </a:solidFill>
              </a:rPr>
              <a:t>ble </a:t>
            </a:r>
            <a:r>
              <a:rPr lang="en-US" sz="3000" b="1" u="sng" dirty="0" smtClean="0">
                <a:solidFill>
                  <a:schemeClr val="tx2"/>
                </a:solidFill>
              </a:rPr>
              <a:t>T</a:t>
            </a:r>
            <a:r>
              <a:rPr lang="en-US" sz="3000" b="1" dirty="0" smtClean="0">
                <a:solidFill>
                  <a:schemeClr val="tx2"/>
                </a:solidFill>
              </a:rPr>
              <a:t>o – SWBAT:</a:t>
            </a:r>
            <a:endParaRPr lang="en-US" sz="3000" dirty="0"/>
          </a:p>
          <a:p>
            <a:pPr marL="609600" indent="-609600">
              <a:spcBef>
                <a:spcPct val="0"/>
              </a:spcBef>
              <a:buFontTx/>
              <a:buNone/>
              <a:defRPr/>
            </a:pPr>
            <a:r>
              <a:rPr lang="en-US" sz="2800" dirty="0" smtClean="0"/>
              <a:t> - Identify the </a:t>
            </a:r>
            <a:r>
              <a:rPr lang="en-US" sz="2800" dirty="0" smtClean="0"/>
              <a:t>non-legislative &amp; denied </a:t>
            </a:r>
            <a:r>
              <a:rPr lang="en-US" sz="2800" dirty="0" smtClean="0"/>
              <a:t>powers of Congress.</a:t>
            </a:r>
          </a:p>
          <a:p>
            <a:pPr marL="0" indent="0">
              <a:spcBef>
                <a:spcPct val="0"/>
              </a:spcBef>
              <a:buFont typeface="Arial" charset="0"/>
              <a:buNone/>
              <a:defRPr/>
            </a:pPr>
            <a:endParaRPr lang="en-US" sz="1700" b="1" dirty="0" smtClean="0">
              <a:solidFill>
                <a:srgbClr val="FF0000"/>
              </a:solidFill>
            </a:endParaRPr>
          </a:p>
          <a:p>
            <a:pPr marL="609600" indent="-609600">
              <a:spcBef>
                <a:spcPct val="0"/>
              </a:spcBef>
              <a:buFontTx/>
              <a:buNone/>
              <a:defRPr/>
            </a:pPr>
            <a:r>
              <a:rPr lang="en-US" sz="3000" b="1" dirty="0" smtClean="0">
                <a:solidFill>
                  <a:srgbClr val="FF0000"/>
                </a:solidFill>
              </a:rPr>
              <a:t>AGENDA</a:t>
            </a:r>
            <a:r>
              <a:rPr lang="en-US" sz="3000" b="1" dirty="0" smtClean="0">
                <a:solidFill>
                  <a:srgbClr val="FF0000"/>
                </a:solidFill>
              </a:rPr>
              <a:t>: 3</a:t>
            </a:r>
            <a:r>
              <a:rPr lang="en-US" sz="3000" b="1" baseline="30000" dirty="0" smtClean="0">
                <a:solidFill>
                  <a:srgbClr val="FF0000"/>
                </a:solidFill>
              </a:rPr>
              <a:t>rd</a:t>
            </a:r>
            <a:r>
              <a:rPr lang="en-US" sz="3000" b="1" dirty="0" smtClean="0">
                <a:solidFill>
                  <a:srgbClr val="FF0000"/>
                </a:solidFill>
              </a:rPr>
              <a:t> &amp; 4</a:t>
            </a:r>
            <a:r>
              <a:rPr lang="en-US" sz="3000" b="1" baseline="30000" dirty="0" smtClean="0">
                <a:solidFill>
                  <a:srgbClr val="FF0000"/>
                </a:solidFill>
              </a:rPr>
              <a:t>th</a:t>
            </a:r>
            <a:r>
              <a:rPr lang="en-US" sz="3000" b="1" dirty="0" smtClean="0">
                <a:solidFill>
                  <a:srgbClr val="FF0000"/>
                </a:solidFill>
              </a:rPr>
              <a:t> Periods </a:t>
            </a:r>
            <a:r>
              <a:rPr lang="en-US" sz="3000" b="1" u="sng" dirty="0" smtClean="0">
                <a:solidFill>
                  <a:srgbClr val="FF0000"/>
                </a:solidFill>
              </a:rPr>
              <a:t>ONLY</a:t>
            </a:r>
            <a:endParaRPr lang="en-US" sz="3000" b="1" u="sng" dirty="0" smtClean="0"/>
          </a:p>
          <a:p>
            <a:pPr marL="609600" indent="-609600">
              <a:spcBef>
                <a:spcPct val="0"/>
              </a:spcBef>
              <a:buFontTx/>
              <a:buAutoNum type="arabicParenR"/>
              <a:defRPr/>
            </a:pPr>
            <a:r>
              <a:rPr lang="en-US" sz="2800" dirty="0" smtClean="0"/>
              <a:t>WARM-UP: </a:t>
            </a:r>
            <a:r>
              <a:rPr lang="en-US" sz="2800" dirty="0" smtClean="0"/>
              <a:t>Taxing Power</a:t>
            </a:r>
            <a:endParaRPr lang="en-US" sz="2400" dirty="0" smtClean="0">
              <a:solidFill>
                <a:prstClr val="black"/>
              </a:solidFill>
            </a:endParaRPr>
          </a:p>
          <a:p>
            <a:pPr marL="609600" lvl="0" indent="-609600">
              <a:spcBef>
                <a:spcPct val="0"/>
              </a:spcBef>
              <a:buFontTx/>
              <a:buAutoNum type="arabicParenR"/>
              <a:defRPr/>
            </a:pPr>
            <a:r>
              <a:rPr lang="en-US" sz="2800" dirty="0" smtClean="0">
                <a:solidFill>
                  <a:prstClr val="black"/>
                </a:solidFill>
              </a:rPr>
              <a:t>CHART: Impeachment Process P. 312</a:t>
            </a:r>
          </a:p>
          <a:p>
            <a:pPr marL="609600" lvl="0" indent="-609600">
              <a:spcBef>
                <a:spcPct val="0"/>
              </a:spcBef>
              <a:buFontTx/>
              <a:buAutoNum type="arabicParenR"/>
              <a:defRPr/>
            </a:pPr>
            <a:r>
              <a:rPr lang="en-US" sz="2800" dirty="0" smtClean="0">
                <a:solidFill>
                  <a:prstClr val="black"/>
                </a:solidFill>
              </a:rPr>
              <a:t>CONCEPT: </a:t>
            </a:r>
            <a:r>
              <a:rPr lang="en-US" sz="2800" dirty="0" smtClean="0">
                <a:solidFill>
                  <a:prstClr val="black"/>
                </a:solidFill>
              </a:rPr>
              <a:t>Non-Legislative &amp; Denied</a:t>
            </a:r>
            <a:r>
              <a:rPr lang="en-US" sz="2800" dirty="0" smtClean="0">
                <a:solidFill>
                  <a:prstClr val="black"/>
                </a:solidFill>
              </a:rPr>
              <a:t> </a:t>
            </a:r>
            <a:r>
              <a:rPr lang="en-US" sz="2800" dirty="0" smtClean="0">
                <a:solidFill>
                  <a:prstClr val="black"/>
                </a:solidFill>
              </a:rPr>
              <a:t>Powers</a:t>
            </a:r>
          </a:p>
          <a:p>
            <a:pPr marL="609600" lvl="0" indent="-609600">
              <a:spcBef>
                <a:spcPct val="0"/>
              </a:spcBef>
              <a:buFontTx/>
              <a:buAutoNum type="arabicParenR"/>
              <a:defRPr/>
            </a:pPr>
            <a:r>
              <a:rPr lang="en-US" sz="2800" dirty="0" smtClean="0">
                <a:solidFill>
                  <a:prstClr val="black"/>
                </a:solidFill>
              </a:rPr>
              <a:t>ASSIGNMENT: Review Questions</a:t>
            </a:r>
            <a:endParaRPr lang="en-US" sz="2800" dirty="0" smtClean="0">
              <a:solidFill>
                <a:prstClr val="black"/>
              </a:solidFill>
            </a:endParaRPr>
          </a:p>
          <a:p>
            <a:pPr marL="0" lvl="0" indent="0">
              <a:spcBef>
                <a:spcPct val="0"/>
              </a:spcBef>
              <a:buNone/>
              <a:defRPr/>
            </a:pPr>
            <a:r>
              <a:rPr lang="en-US" sz="2800" b="1" dirty="0" smtClean="0">
                <a:solidFill>
                  <a:prstClr val="black"/>
                </a:solidFill>
              </a:rPr>
              <a:t>***Presidential Inauguration Speeches FRIDAY</a:t>
            </a:r>
          </a:p>
          <a:p>
            <a:pPr marL="0" indent="0">
              <a:spcBef>
                <a:spcPct val="0"/>
              </a:spcBef>
              <a:buFont typeface="Arial" charset="0"/>
              <a:buNone/>
              <a:defRPr/>
            </a:pPr>
            <a:endParaRPr lang="en-US" sz="1700" b="1" dirty="0" smtClean="0"/>
          </a:p>
          <a:p>
            <a:pPr marL="609600" indent="-609600">
              <a:spcBef>
                <a:spcPct val="0"/>
              </a:spcBef>
              <a:buFont typeface="Arial" charset="0"/>
              <a:buNone/>
              <a:defRPr/>
            </a:pPr>
            <a:r>
              <a:rPr lang="en-US" sz="3000" b="1" dirty="0" smtClean="0">
                <a:solidFill>
                  <a:srgbClr val="1F497D"/>
                </a:solidFill>
              </a:rPr>
              <a:t>Taxing Journal WARM-UP</a:t>
            </a:r>
            <a:r>
              <a:rPr lang="en-US" sz="3000" dirty="0">
                <a:solidFill>
                  <a:srgbClr val="1F497D"/>
                </a:solidFill>
              </a:rPr>
              <a:t>: </a:t>
            </a:r>
            <a:r>
              <a:rPr lang="en-US" sz="1100" dirty="0">
                <a:solidFill>
                  <a:srgbClr val="000000"/>
                </a:solidFill>
              </a:rPr>
              <a:t>(Follow the directions below)</a:t>
            </a:r>
            <a:endParaRPr lang="en-US" sz="2800" dirty="0">
              <a:solidFill>
                <a:prstClr val="black"/>
              </a:solidFill>
            </a:endParaRPr>
          </a:p>
          <a:p>
            <a:pPr marL="0" indent="0" algn="ctr">
              <a:spcBef>
                <a:spcPct val="0"/>
              </a:spcBef>
              <a:buFont typeface="Arial" charset="0"/>
              <a:buNone/>
              <a:defRPr/>
            </a:pPr>
            <a:r>
              <a:rPr lang="en-US" sz="2800" dirty="0" smtClean="0">
                <a:solidFill>
                  <a:prstClr val="black"/>
                </a:solidFill>
              </a:rPr>
              <a:t>***</a:t>
            </a:r>
            <a:r>
              <a:rPr lang="en-US" sz="2800" dirty="0">
                <a:solidFill>
                  <a:prstClr val="black"/>
                </a:solidFill>
              </a:rPr>
              <a:t>5</a:t>
            </a:r>
            <a:r>
              <a:rPr lang="en-US" sz="2800" dirty="0" smtClean="0">
                <a:solidFill>
                  <a:prstClr val="black"/>
                </a:solidFill>
              </a:rPr>
              <a:t> </a:t>
            </a:r>
            <a:r>
              <a:rPr lang="en-US" sz="2800" dirty="0">
                <a:solidFill>
                  <a:prstClr val="black"/>
                </a:solidFill>
              </a:rPr>
              <a:t>minutes</a:t>
            </a:r>
            <a:r>
              <a:rPr lang="en-US" sz="2800" dirty="0" smtClean="0">
                <a:solidFill>
                  <a:prstClr val="black"/>
                </a:solidFill>
              </a:rPr>
              <a:t>***</a:t>
            </a:r>
          </a:p>
          <a:p>
            <a:pPr marL="0" indent="0">
              <a:spcBef>
                <a:spcPct val="0"/>
              </a:spcBef>
              <a:buNone/>
              <a:defRPr/>
            </a:pPr>
            <a:r>
              <a:rPr lang="en-US" sz="2800" dirty="0" smtClean="0">
                <a:solidFill>
                  <a:prstClr val="black"/>
                </a:solidFill>
              </a:rPr>
              <a:t>Write a paragraph journal entry on the topic below.</a:t>
            </a:r>
          </a:p>
          <a:p>
            <a:pPr marL="0" indent="0">
              <a:spcBef>
                <a:spcPct val="0"/>
              </a:spcBef>
              <a:buNone/>
              <a:defRPr/>
            </a:pPr>
            <a:r>
              <a:rPr lang="en-US" sz="2400" dirty="0">
                <a:solidFill>
                  <a:prstClr val="black"/>
                </a:solidFill>
              </a:rPr>
              <a:t>	</a:t>
            </a:r>
            <a:r>
              <a:rPr lang="en-US" sz="2400" i="1" dirty="0" smtClean="0">
                <a:solidFill>
                  <a:prstClr val="black"/>
                </a:solidFill>
              </a:rPr>
              <a:t>The congressional power to tax and spend is important 	because </a:t>
            </a:r>
            <a:r>
              <a:rPr lang="en-US" sz="2400" i="1" dirty="0" smtClean="0">
                <a:solidFill>
                  <a:prstClr val="black"/>
                </a:solidFill>
              </a:rPr>
              <a:t>_____________________________________. </a:t>
            </a:r>
            <a:r>
              <a:rPr lang="en-US" sz="2400" i="1" dirty="0" smtClean="0">
                <a:solidFill>
                  <a:prstClr val="black"/>
                </a:solidFill>
              </a:rPr>
              <a:t>Explain.</a:t>
            </a:r>
            <a:endParaRPr lang="en-US" sz="2400" dirty="0" smtClean="0">
              <a:solidFill>
                <a:prstClr val="black"/>
              </a:solidFill>
            </a:endParaRPr>
          </a:p>
        </p:txBody>
      </p:sp>
    </p:spTree>
    <p:extLst>
      <p:ext uri="{BB962C8B-B14F-4D97-AF65-F5344CB8AC3E}">
        <p14:creationId xmlns:p14="http://schemas.microsoft.com/office/powerpoint/2010/main" val="525916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30000"/>
            <a:lum/>
          </a:blip>
          <a:srcRect/>
          <a:stretch>
            <a:fillRect l="-1000" r="-1000"/>
          </a:stretch>
        </a:blip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9144000" cy="914400"/>
          </a:xfrm>
        </p:spPr>
        <p:txBody>
          <a:bodyPr/>
          <a:lstStyle/>
          <a:p>
            <a:r>
              <a:rPr lang="en-US" altLang="en-US" sz="3600" b="1" dirty="0" err="1" smtClean="0"/>
              <a:t>Ch</a:t>
            </a:r>
            <a:r>
              <a:rPr lang="en-US" altLang="en-US" sz="3600" b="1" dirty="0" smtClean="0"/>
              <a:t> </a:t>
            </a:r>
            <a:r>
              <a:rPr lang="en-US" altLang="en-US" sz="3600" b="1" dirty="0" smtClean="0"/>
              <a:t>11</a:t>
            </a:r>
            <a:r>
              <a:rPr lang="en-US" altLang="en-US" sz="3600" b="1" dirty="0" smtClean="0"/>
              <a:t/>
            </a:r>
            <a:br>
              <a:rPr lang="en-US" altLang="en-US" sz="3600" b="1" dirty="0" smtClean="0"/>
            </a:br>
            <a:r>
              <a:rPr lang="en-US" altLang="en-US" sz="3600" b="1" dirty="0" smtClean="0"/>
              <a:t>CONCEPT</a:t>
            </a:r>
            <a:r>
              <a:rPr lang="en-US" altLang="en-US" sz="3600" b="1" dirty="0" smtClean="0"/>
              <a:t>: Congress: Non-Legislative</a:t>
            </a:r>
            <a:endParaRPr lang="en-US" altLang="en-US" sz="3600" b="1" dirty="0" smtClean="0"/>
          </a:p>
        </p:txBody>
      </p:sp>
      <p:sp>
        <p:nvSpPr>
          <p:cNvPr id="2" name="Content Placeholder 1"/>
          <p:cNvSpPr>
            <a:spLocks noGrp="1"/>
          </p:cNvSpPr>
          <p:nvPr>
            <p:ph idx="1"/>
          </p:nvPr>
        </p:nvSpPr>
        <p:spPr>
          <a:xfrm>
            <a:off x="0" y="914400"/>
            <a:ext cx="9144000" cy="5943600"/>
          </a:xfrm>
        </p:spPr>
        <p:txBody>
          <a:bodyPr/>
          <a:lstStyle/>
          <a:p>
            <a:pPr marL="571500" indent="-571500">
              <a:lnSpc>
                <a:spcPct val="80000"/>
              </a:lnSpc>
              <a:buFont typeface="Calibri" pitchFamily="34" charset="0"/>
              <a:buAutoNum type="romanUcPeriod"/>
            </a:pPr>
            <a:endParaRPr lang="en-US" altLang="en-US" sz="2800" b="1" dirty="0" smtClean="0">
              <a:solidFill>
                <a:srgbClr val="000000"/>
              </a:solidFill>
              <a:ea typeface="Calibri" pitchFamily="34" charset="0"/>
              <a:cs typeface="Times New Roman" pitchFamily="18" charset="0"/>
            </a:endParaRPr>
          </a:p>
          <a:p>
            <a:pPr marL="571500" indent="-571500">
              <a:lnSpc>
                <a:spcPct val="80000"/>
              </a:lnSpc>
              <a:buFont typeface="Calibri" pitchFamily="34" charset="0"/>
              <a:buAutoNum type="romanUcPeriod"/>
            </a:pPr>
            <a:r>
              <a:rPr lang="en-US" altLang="en-US" sz="2800" b="1" dirty="0" smtClean="0">
                <a:solidFill>
                  <a:srgbClr val="000000"/>
                </a:solidFill>
                <a:ea typeface="Calibri" pitchFamily="34" charset="0"/>
                <a:cs typeface="Times New Roman" pitchFamily="18" charset="0"/>
              </a:rPr>
              <a:t>Non-Legislative </a:t>
            </a:r>
            <a:r>
              <a:rPr lang="en-US" altLang="en-US" sz="2800" b="1" dirty="0" smtClean="0">
                <a:solidFill>
                  <a:srgbClr val="000000"/>
                </a:solidFill>
                <a:ea typeface="Calibri" pitchFamily="34" charset="0"/>
                <a:cs typeface="Times New Roman" pitchFamily="18" charset="0"/>
              </a:rPr>
              <a:t>Powers</a:t>
            </a:r>
            <a:endParaRPr lang="en-US" altLang="en-US" sz="2000" dirty="0" smtClean="0">
              <a:solidFill>
                <a:srgbClr val="000000"/>
              </a:solidFill>
              <a:ea typeface="Calibri" pitchFamily="34" charset="0"/>
              <a:cs typeface="Times New Roman" pitchFamily="18" charset="0"/>
            </a:endParaRPr>
          </a:p>
          <a:p>
            <a:pPr marL="857250" lvl="1" indent="-457200">
              <a:lnSpc>
                <a:spcPct val="80000"/>
              </a:lnSpc>
              <a:buFont typeface="Calibri" pitchFamily="34" charset="0"/>
              <a:buAutoNum type="alphaUcPeriod"/>
            </a:pPr>
            <a:r>
              <a:rPr lang="en-US" altLang="en-US" sz="2400" dirty="0" smtClean="0">
                <a:solidFill>
                  <a:srgbClr val="000000"/>
                </a:solidFill>
                <a:ea typeface="Calibri" pitchFamily="34" charset="0"/>
                <a:cs typeface="Times New Roman" pitchFamily="18" charset="0"/>
              </a:rPr>
              <a:t>Select President (HR)</a:t>
            </a:r>
          </a:p>
          <a:p>
            <a:pPr marL="571500" indent="-571500">
              <a:lnSpc>
                <a:spcPct val="80000"/>
              </a:lnSpc>
              <a:spcBef>
                <a:spcPct val="0"/>
              </a:spcBef>
              <a:buFont typeface="Calibri" pitchFamily="34" charset="0"/>
              <a:buAutoNum type="arabicPeriod"/>
            </a:pPr>
            <a:r>
              <a:rPr lang="en-US" altLang="en-US" sz="2000" dirty="0" smtClean="0">
                <a:solidFill>
                  <a:srgbClr val="FF0000"/>
                </a:solidFill>
                <a:ea typeface="Calibri" pitchFamily="34" charset="0"/>
                <a:cs typeface="Times New Roman" pitchFamily="18" charset="0"/>
              </a:rPr>
              <a:t>No majority in Electoral college = House selects the president</a:t>
            </a:r>
          </a:p>
          <a:p>
            <a:pPr marL="571500" indent="-571500">
              <a:lnSpc>
                <a:spcPct val="80000"/>
              </a:lnSpc>
              <a:spcBef>
                <a:spcPct val="0"/>
              </a:spcBef>
              <a:buFont typeface="Calibri" pitchFamily="34" charset="0"/>
              <a:buAutoNum type="arabicPeriod"/>
            </a:pPr>
            <a:r>
              <a:rPr lang="en-US" altLang="en-US" sz="2000" dirty="0" smtClean="0">
                <a:solidFill>
                  <a:srgbClr val="FF0000"/>
                </a:solidFill>
                <a:ea typeface="Calibri" pitchFamily="34" charset="0"/>
                <a:cs typeface="Times New Roman" pitchFamily="18" charset="0"/>
              </a:rPr>
              <a:t>Senate selects the VP</a:t>
            </a:r>
          </a:p>
          <a:p>
            <a:pPr marL="857250" lvl="1" indent="-457200">
              <a:lnSpc>
                <a:spcPct val="80000"/>
              </a:lnSpc>
              <a:buFont typeface="Calibri" pitchFamily="34" charset="0"/>
              <a:buAutoNum type="alphaUcPeriod" startAt="2"/>
            </a:pPr>
            <a:r>
              <a:rPr lang="en-US" altLang="en-US" sz="2400" dirty="0" smtClean="0">
                <a:solidFill>
                  <a:srgbClr val="000000"/>
                </a:solidFill>
                <a:ea typeface="Calibri" pitchFamily="34" charset="0"/>
                <a:cs typeface="Times New Roman" pitchFamily="18" charset="0"/>
              </a:rPr>
              <a:t>Confirmation Power; Appointments </a:t>
            </a:r>
            <a:r>
              <a:rPr lang="en-US" altLang="en-US" sz="2400" dirty="0" smtClean="0">
                <a:solidFill>
                  <a:srgbClr val="FF0000"/>
                </a:solidFill>
                <a:ea typeface="Calibri" pitchFamily="34" charset="0"/>
                <a:cs typeface="Times New Roman" pitchFamily="18" charset="0"/>
              </a:rPr>
              <a:t>(</a:t>
            </a:r>
            <a:r>
              <a:rPr lang="en-US" altLang="en-US" sz="2400" dirty="0" smtClean="0">
                <a:solidFill>
                  <a:srgbClr val="FF0000"/>
                </a:solidFill>
                <a:ea typeface="Calibri" pitchFamily="34" charset="0"/>
                <a:cs typeface="Times New Roman" pitchFamily="18" charset="0"/>
              </a:rPr>
              <a:t>SN – “Senatorial courtesy”)</a:t>
            </a:r>
            <a:endParaRPr lang="en-US" altLang="en-US" sz="2000" dirty="0" smtClean="0">
              <a:solidFill>
                <a:srgbClr val="FF0000"/>
              </a:solidFill>
              <a:ea typeface="Calibri" pitchFamily="34" charset="0"/>
              <a:cs typeface="Times New Roman" pitchFamily="18" charset="0"/>
            </a:endParaRPr>
          </a:p>
          <a:p>
            <a:pPr marL="857250" lvl="1" indent="-457200">
              <a:lnSpc>
                <a:spcPct val="80000"/>
              </a:lnSpc>
              <a:buFont typeface="Calibri" pitchFamily="34" charset="0"/>
              <a:buAutoNum type="alphaUcPeriod" startAt="2"/>
            </a:pPr>
            <a:r>
              <a:rPr lang="en-US" altLang="en-US" sz="2400" dirty="0" smtClean="0">
                <a:solidFill>
                  <a:srgbClr val="000000"/>
                </a:solidFill>
                <a:ea typeface="Calibri" pitchFamily="34" charset="0"/>
                <a:cs typeface="Times New Roman" pitchFamily="18" charset="0"/>
              </a:rPr>
              <a:t>Ratification Power; Treaties </a:t>
            </a:r>
            <a:r>
              <a:rPr lang="en-US" altLang="en-US" sz="2400" dirty="0" smtClean="0">
                <a:solidFill>
                  <a:srgbClr val="FF0000"/>
                </a:solidFill>
                <a:ea typeface="Calibri" pitchFamily="34" charset="0"/>
                <a:cs typeface="Times New Roman" pitchFamily="18" charset="0"/>
              </a:rPr>
              <a:t>(SN – 2/3 vote required)</a:t>
            </a:r>
          </a:p>
          <a:p>
            <a:pPr marL="857250" lvl="1" indent="-457200">
              <a:lnSpc>
                <a:spcPct val="80000"/>
              </a:lnSpc>
              <a:buFont typeface="Calibri" pitchFamily="34" charset="0"/>
              <a:buAutoNum type="alphaUcPeriod" startAt="2"/>
            </a:pPr>
            <a:r>
              <a:rPr lang="en-US" altLang="en-US" sz="2400" dirty="0" smtClean="0">
                <a:solidFill>
                  <a:srgbClr val="000000"/>
                </a:solidFill>
                <a:ea typeface="Calibri" pitchFamily="34" charset="0"/>
                <a:cs typeface="Times New Roman" pitchFamily="18" charset="0"/>
              </a:rPr>
              <a:t>Amendment </a:t>
            </a:r>
            <a:r>
              <a:rPr lang="en-US" altLang="en-US" sz="2400" dirty="0" smtClean="0">
                <a:solidFill>
                  <a:srgbClr val="000000"/>
                </a:solidFill>
                <a:ea typeface="Calibri" pitchFamily="34" charset="0"/>
                <a:cs typeface="Times New Roman" pitchFamily="18" charset="0"/>
              </a:rPr>
              <a:t>Power </a:t>
            </a:r>
            <a:r>
              <a:rPr lang="en-US" altLang="en-US" sz="2400" dirty="0" smtClean="0">
                <a:solidFill>
                  <a:srgbClr val="FF0000"/>
                </a:solidFill>
                <a:ea typeface="Calibri" pitchFamily="34" charset="0"/>
                <a:cs typeface="Times New Roman" pitchFamily="18" charset="0"/>
              </a:rPr>
              <a:t>(propose w/ 2/3 vote in each house)</a:t>
            </a:r>
            <a:endParaRPr lang="en-US" altLang="en-US" sz="2400" dirty="0" smtClean="0">
              <a:solidFill>
                <a:srgbClr val="FF0000"/>
              </a:solidFill>
              <a:ea typeface="Calibri" pitchFamily="34" charset="0"/>
              <a:cs typeface="Times New Roman" pitchFamily="18" charset="0"/>
            </a:endParaRPr>
          </a:p>
          <a:p>
            <a:pPr marL="857250" lvl="1" indent="-457200">
              <a:lnSpc>
                <a:spcPct val="80000"/>
              </a:lnSpc>
              <a:buFont typeface="Calibri" pitchFamily="34" charset="0"/>
              <a:buAutoNum type="alphaUcPeriod" startAt="2"/>
            </a:pPr>
            <a:r>
              <a:rPr lang="en-US" altLang="en-US" sz="2400" dirty="0" smtClean="0">
                <a:ea typeface="Calibri" pitchFamily="34" charset="0"/>
                <a:cs typeface="Times New Roman" pitchFamily="18" charset="0"/>
              </a:rPr>
              <a:t>Investigation Power</a:t>
            </a:r>
            <a:r>
              <a:rPr lang="en-US" altLang="en-US" sz="2400" dirty="0" smtClean="0">
                <a:ea typeface="Calibri" pitchFamily="34" charset="0"/>
                <a:cs typeface="Calibri" pitchFamily="34" charset="0"/>
              </a:rPr>
              <a:t> </a:t>
            </a:r>
            <a:r>
              <a:rPr lang="en-US" altLang="en-US" sz="2400" dirty="0" smtClean="0">
                <a:solidFill>
                  <a:srgbClr val="FF0000"/>
                </a:solidFill>
                <a:ea typeface="Calibri" pitchFamily="34" charset="0"/>
                <a:cs typeface="Calibri" pitchFamily="34" charset="0"/>
              </a:rPr>
              <a:t>-   Not a trial.</a:t>
            </a:r>
          </a:p>
          <a:p>
            <a:pPr marL="571500" indent="-571500">
              <a:lnSpc>
                <a:spcPct val="80000"/>
              </a:lnSpc>
              <a:spcBef>
                <a:spcPct val="0"/>
              </a:spcBef>
              <a:buFont typeface="Arial" charset="0"/>
              <a:buNone/>
            </a:pPr>
            <a:r>
              <a:rPr lang="en-US" altLang="en-US" sz="2000" dirty="0" smtClean="0">
                <a:ea typeface="Calibri" pitchFamily="34" charset="0"/>
                <a:cs typeface="Calibri" pitchFamily="34" charset="0"/>
              </a:rPr>
              <a:t>1.    Have power to subpoena witnesses.  Witness may be prosecuted for perjury or contempt.</a:t>
            </a:r>
            <a:endParaRPr lang="en-US" altLang="en-US" sz="1800" dirty="0" smtClean="0">
              <a:ea typeface="Calibri" pitchFamily="34" charset="0"/>
              <a:cs typeface="Calibri" pitchFamily="34" charset="0"/>
            </a:endParaRPr>
          </a:p>
          <a:p>
            <a:pPr marL="571500" indent="-571500">
              <a:lnSpc>
                <a:spcPct val="80000"/>
              </a:lnSpc>
              <a:spcBef>
                <a:spcPct val="0"/>
              </a:spcBef>
              <a:buFont typeface="Arial" charset="0"/>
              <a:buNone/>
            </a:pPr>
            <a:r>
              <a:rPr lang="en-US" altLang="en-US" sz="2000" i="1" dirty="0" smtClean="0">
                <a:solidFill>
                  <a:srgbClr val="FF0000"/>
                </a:solidFill>
                <a:ea typeface="Calibri" pitchFamily="34" charset="0"/>
                <a:cs typeface="Calibri" pitchFamily="34" charset="0"/>
              </a:rPr>
              <a:t>Watkins v. United States</a:t>
            </a:r>
            <a:r>
              <a:rPr lang="en-US" altLang="en-US" sz="2000" dirty="0" smtClean="0">
                <a:solidFill>
                  <a:srgbClr val="FF0000"/>
                </a:solidFill>
                <a:ea typeface="Calibri" pitchFamily="34" charset="0"/>
                <a:cs typeface="Calibri" pitchFamily="34" charset="0"/>
              </a:rPr>
              <a:t>, 1957.  Witnesses have constitutional rights, just like in a trial</a:t>
            </a:r>
            <a:endParaRPr lang="en-US" altLang="en-US" sz="1800" dirty="0" smtClean="0">
              <a:solidFill>
                <a:srgbClr val="FF0000"/>
              </a:solidFill>
              <a:ea typeface="Calibri" pitchFamily="34" charset="0"/>
              <a:cs typeface="Calibri" pitchFamily="34" charset="0"/>
            </a:endParaRPr>
          </a:p>
          <a:p>
            <a:pPr marL="571500" indent="-571500">
              <a:lnSpc>
                <a:spcPct val="80000"/>
              </a:lnSpc>
              <a:spcBef>
                <a:spcPct val="0"/>
              </a:spcBef>
              <a:buFont typeface="Arial" charset="0"/>
              <a:buNone/>
            </a:pPr>
            <a:r>
              <a:rPr lang="en-US" altLang="en-US" sz="2000" dirty="0" smtClean="0">
                <a:ea typeface="Calibri" pitchFamily="34" charset="0"/>
                <a:cs typeface="Calibri" pitchFamily="34" charset="0"/>
              </a:rPr>
              <a:t>2.    Congress can grant immunity</a:t>
            </a:r>
          </a:p>
          <a:p>
            <a:pPr marL="857250" lvl="1" indent="-457200">
              <a:lnSpc>
                <a:spcPct val="80000"/>
              </a:lnSpc>
              <a:buFont typeface="Calibri" pitchFamily="34" charset="0"/>
              <a:buAutoNum type="alphaUcPeriod" startAt="6"/>
            </a:pPr>
            <a:r>
              <a:rPr lang="en-US" altLang="en-US" sz="1800" dirty="0" smtClean="0">
                <a:solidFill>
                  <a:srgbClr val="000000"/>
                </a:solidFill>
                <a:ea typeface="Calibri" pitchFamily="34" charset="0"/>
                <a:cs typeface="Calibri" pitchFamily="34" charset="0"/>
              </a:rPr>
              <a:t>Legislative Oversight:  </a:t>
            </a:r>
            <a:r>
              <a:rPr lang="en-US" altLang="en-US" sz="1800" dirty="0" smtClean="0">
                <a:solidFill>
                  <a:srgbClr val="FF0000"/>
                </a:solidFill>
                <a:ea typeface="Calibri" pitchFamily="34" charset="0"/>
                <a:cs typeface="Calibri" pitchFamily="34" charset="0"/>
              </a:rPr>
              <a:t>Congress makes laws.  President supposed to enforce the law.  </a:t>
            </a:r>
            <a:r>
              <a:rPr lang="en-US" altLang="en-US" sz="1800" dirty="0" smtClean="0">
                <a:solidFill>
                  <a:srgbClr val="000000"/>
                </a:solidFill>
                <a:ea typeface="Calibri" pitchFamily="34" charset="0"/>
                <a:cs typeface="Calibri" pitchFamily="34" charset="0"/>
              </a:rPr>
              <a:t>Oversight allows the legislature to see how the President is doing in enforcing the law.</a:t>
            </a:r>
            <a:endParaRPr lang="en-US" altLang="en-US" sz="1050" dirty="0" smtClean="0">
              <a:ea typeface="Calibri" pitchFamily="34" charset="0"/>
              <a:cs typeface="Calibri" pitchFamily="34" charset="0"/>
            </a:endParaRPr>
          </a:p>
          <a:p>
            <a:pPr marL="571500" indent="-571500">
              <a:lnSpc>
                <a:spcPct val="80000"/>
              </a:lnSpc>
              <a:spcBef>
                <a:spcPct val="0"/>
              </a:spcBef>
              <a:buFont typeface="Arial" charset="0"/>
              <a:buNone/>
            </a:pPr>
            <a:r>
              <a:rPr lang="en-US" altLang="en-US" sz="1800" dirty="0" smtClean="0">
                <a:solidFill>
                  <a:srgbClr val="FF0000"/>
                </a:solidFill>
                <a:ea typeface="Calibri" pitchFamily="34" charset="0"/>
                <a:cs typeface="Calibri" pitchFamily="34" charset="0"/>
              </a:rPr>
              <a:t>Each standing committee to oversee how the law is being administered within their area of responsibility</a:t>
            </a:r>
            <a:endParaRPr lang="en-US" altLang="en-US" sz="1600" dirty="0" smtClean="0">
              <a:solidFill>
                <a:srgbClr val="FF0000"/>
              </a:solidFill>
              <a:ea typeface="Calibri" pitchFamily="34" charset="0"/>
              <a:cs typeface="Calibri" pitchFamily="34" charset="0"/>
            </a:endParaRPr>
          </a:p>
          <a:p>
            <a:pPr marL="571500" indent="-571500">
              <a:lnSpc>
                <a:spcPct val="80000"/>
              </a:lnSpc>
              <a:spcBef>
                <a:spcPct val="0"/>
              </a:spcBef>
              <a:buFont typeface="Arial" charset="0"/>
              <a:buNone/>
            </a:pPr>
            <a:r>
              <a:rPr lang="en-US" altLang="en-US" sz="1800" dirty="0" smtClean="0">
                <a:solidFill>
                  <a:srgbClr val="FF0000"/>
                </a:solidFill>
                <a:ea typeface="Calibri" pitchFamily="34" charset="0"/>
                <a:cs typeface="Calibri" pitchFamily="34" charset="0"/>
              </a:rPr>
              <a:t>Party Politics.  Congress may not oversee President from same party that closely.  “Where there is publicity to be gained, there is oversight to be had</a:t>
            </a:r>
            <a:r>
              <a:rPr lang="en-US" altLang="en-US" sz="1800" dirty="0" smtClean="0">
                <a:solidFill>
                  <a:srgbClr val="FF0000"/>
                </a:solidFill>
                <a:ea typeface="Calibri" pitchFamily="34" charset="0"/>
                <a:cs typeface="Calibri" pitchFamily="34" charset="0"/>
              </a:rPr>
              <a:t>.”</a:t>
            </a:r>
            <a:endParaRPr lang="en-US" altLang="en-US" sz="2000" dirty="0" smtClean="0">
              <a:solidFill>
                <a:srgbClr val="FF0000"/>
              </a:solidFill>
            </a:endParaRPr>
          </a:p>
          <a:p>
            <a:pPr marL="571500" indent="-571500">
              <a:lnSpc>
                <a:spcPct val="80000"/>
              </a:lnSpc>
              <a:spcBef>
                <a:spcPct val="0"/>
              </a:spcBef>
              <a:buFont typeface="Arial" charset="0"/>
              <a:buNone/>
            </a:pPr>
            <a:endParaRPr lang="en-US" altLang="en-US" sz="2000" dirty="0" smtClean="0">
              <a:ea typeface="Calibri" pitchFamily="34" charset="0"/>
              <a:cs typeface="Calibri" pitchFamily="34" charset="0"/>
            </a:endParaRPr>
          </a:p>
        </p:txBody>
      </p:sp>
    </p:spTree>
    <p:extLst>
      <p:ext uri="{BB962C8B-B14F-4D97-AF65-F5344CB8AC3E}">
        <p14:creationId xmlns:p14="http://schemas.microsoft.com/office/powerpoint/2010/main" val="176810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p:txBody>
          <a:bodyPr/>
          <a:lstStyle/>
          <a:p>
            <a:pPr algn="ctr"/>
            <a:r>
              <a:rPr lang="en-US" altLang="en-US" dirty="0" smtClean="0"/>
              <a:t>CONCEPT: Investigatory </a:t>
            </a:r>
            <a:r>
              <a:rPr lang="en-US" altLang="en-US" dirty="0"/>
              <a:t>Power</a:t>
            </a:r>
          </a:p>
        </p:txBody>
      </p:sp>
      <p:graphicFrame>
        <p:nvGraphicFramePr>
          <p:cNvPr id="448515" name="Object 3"/>
          <p:cNvGraphicFramePr>
            <a:graphicFrameLocks noGrp="1" noChangeAspect="1"/>
          </p:cNvGraphicFramePr>
          <p:nvPr>
            <p:ph type="tbl" idx="1"/>
          </p:nvPr>
        </p:nvGraphicFramePr>
        <p:xfrm>
          <a:off x="838200" y="1004888"/>
          <a:ext cx="7537450" cy="5297487"/>
        </p:xfrm>
        <a:graphic>
          <a:graphicData uri="http://schemas.openxmlformats.org/presentationml/2006/ole">
            <mc:AlternateContent xmlns:mc="http://schemas.openxmlformats.org/markup-compatibility/2006">
              <mc:Choice xmlns:v="urn:schemas-microsoft-com:vml" Requires="v">
                <p:oleObj spid="_x0000_s5130" name="Document" r:id="rId3" imgW="8933760" imgH="6278400" progId="Word.Document.8">
                  <p:embed/>
                </p:oleObj>
              </mc:Choice>
              <mc:Fallback>
                <p:oleObj name="Document" r:id="rId3" imgW="8933760" imgH="627840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004888"/>
                        <a:ext cx="7537450" cy="5297487"/>
                      </a:xfrm>
                      <a:prstGeom prst="rect">
                        <a:avLst/>
                      </a:prstGeom>
                    </p:spPr>
                  </p:pic>
                </p:oleObj>
              </mc:Fallback>
            </mc:AlternateContent>
          </a:graphicData>
        </a:graphic>
      </p:graphicFrame>
      <p:sp>
        <p:nvSpPr>
          <p:cNvPr id="448516" name="Rectangle 4"/>
          <p:cNvSpPr>
            <a:spLocks noChangeArrowheads="1"/>
          </p:cNvSpPr>
          <p:nvPr/>
        </p:nvSpPr>
        <p:spPr bwMode="auto">
          <a:xfrm>
            <a:off x="5715000" y="64008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algn="r" eaLnBrk="0" hangingPunct="0">
              <a:spcBef>
                <a:spcPct val="20000"/>
              </a:spcBef>
            </a:pPr>
            <a:r>
              <a:rPr lang="en-US" altLang="en-US" sz="1400" b="1" i="1" smtClean="0">
                <a:solidFill>
                  <a:srgbClr val="FFFFFF"/>
                </a:solidFill>
                <a:effectLst>
                  <a:outerShdw blurRad="38100" dist="38100" dir="2700000" algn="tl">
                    <a:srgbClr val="000000"/>
                  </a:outerShdw>
                </a:effectLst>
                <a:latin typeface="Arial" charset="0"/>
                <a:cs typeface="+mn-cs"/>
              </a:rPr>
              <a:t>Chapter 11, Section 5</a:t>
            </a:r>
            <a:endParaRPr lang="en-US" altLang="en-US" sz="1400" smtClean="0">
              <a:solidFill>
                <a:srgbClr val="FFFFFF"/>
              </a:solidFill>
              <a:effectLst>
                <a:outerShdw blurRad="38100" dist="38100" dir="2700000" algn="tl">
                  <a:srgbClr val="000000"/>
                </a:outerShdw>
              </a:effectLst>
              <a:latin typeface="Arial" charset="0"/>
              <a:cs typeface="+mn-cs"/>
            </a:endParaRPr>
          </a:p>
        </p:txBody>
      </p:sp>
      <p:sp>
        <p:nvSpPr>
          <p:cNvPr id="448517" name="AutoShape 5" descr="Stationery">
            <a:hlinkClick r:id="" action="ppaction://hlinkshowjump?jump=previousslide" highlightClick="1"/>
          </p:cNvPr>
          <p:cNvSpPr>
            <a:spLocks noChangeArrowheads="1"/>
          </p:cNvSpPr>
          <p:nvPr/>
        </p:nvSpPr>
        <p:spPr bwMode="auto">
          <a:xfrm>
            <a:off x="38100" y="6299200"/>
            <a:ext cx="520700" cy="520700"/>
          </a:xfrm>
          <a:prstGeom prst="actionButtonBackPrevious">
            <a:avLst/>
          </a:prstGeom>
          <a:blipFill dpi="0" rotWithShape="0">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448518" name="AutoShape 6" descr="Stationery">
            <a:hlinkClick r:id="" action="ppaction://hlinkshowjump?jump=nextslide" highlightClick="1"/>
          </p:cNvPr>
          <p:cNvSpPr>
            <a:spLocks noChangeArrowheads="1"/>
          </p:cNvSpPr>
          <p:nvPr/>
        </p:nvSpPr>
        <p:spPr bwMode="auto">
          <a:xfrm>
            <a:off x="609600" y="6299200"/>
            <a:ext cx="520700" cy="520700"/>
          </a:xfrm>
          <a:prstGeom prst="actionButtonForwardNext">
            <a:avLst/>
          </a:prstGeom>
          <a:blipFill dpi="0" rotWithShape="0">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448519" name="AutoShape 7" descr="Stationery">
            <a:hlinkClick r:id="rId6" action="ppaction://hlinksldjump"/>
          </p:cNvPr>
          <p:cNvSpPr>
            <a:spLocks noChangeArrowheads="1"/>
          </p:cNvSpPr>
          <p:nvPr/>
        </p:nvSpPr>
        <p:spPr bwMode="auto">
          <a:xfrm>
            <a:off x="2984500" y="6292850"/>
            <a:ext cx="533400" cy="533400"/>
          </a:xfrm>
          <a:prstGeom prst="bevel">
            <a:avLst>
              <a:gd name="adj" fmla="val 12500"/>
            </a:avLst>
          </a:prstGeom>
          <a:blipFill dpi="0" rotWithShape="0">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448520" name="Text Box 8">
            <a:hlinkClick r:id="rId7" action="ppaction://hlinksldjump"/>
          </p:cNvPr>
          <p:cNvSpPr txBox="1">
            <a:spLocks noChangeArrowheads="1"/>
          </p:cNvSpPr>
          <p:nvPr/>
        </p:nvSpPr>
        <p:spPr bwMode="auto">
          <a:xfrm>
            <a:off x="3092450" y="6286500"/>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000000"/>
                </a:solidFill>
                <a:effectLst>
                  <a:outerShdw blurRad="38100" dist="38100" dir="2700000" algn="tl">
                    <a:srgbClr val="FFFFFF"/>
                  </a:outerShdw>
                </a:effectLst>
                <a:latin typeface="Arial" charset="0"/>
                <a:cs typeface="+mn-cs"/>
              </a:rPr>
              <a:t>2</a:t>
            </a:r>
            <a:endParaRPr lang="en-US" altLang="en-US" sz="3000" smtClean="0">
              <a:solidFill>
                <a:srgbClr val="3A066A"/>
              </a:solidFill>
              <a:effectLst>
                <a:outerShdw blurRad="38100" dist="38100" dir="2700000" algn="tl">
                  <a:srgbClr val="000000"/>
                </a:outerShdw>
              </a:effectLst>
              <a:latin typeface="Arial" charset="0"/>
              <a:cs typeface="+mn-cs"/>
            </a:endParaRPr>
          </a:p>
        </p:txBody>
      </p:sp>
      <p:sp>
        <p:nvSpPr>
          <p:cNvPr id="448521" name="AutoShape 9" descr="Stationery">
            <a:hlinkClick r:id="rId8" action="ppaction://hlinksldjump"/>
          </p:cNvPr>
          <p:cNvSpPr>
            <a:spLocks noChangeArrowheads="1"/>
          </p:cNvSpPr>
          <p:nvPr/>
        </p:nvSpPr>
        <p:spPr bwMode="auto">
          <a:xfrm>
            <a:off x="3568700" y="6292850"/>
            <a:ext cx="533400" cy="533400"/>
          </a:xfrm>
          <a:prstGeom prst="bevel">
            <a:avLst>
              <a:gd name="adj" fmla="val 12500"/>
            </a:avLst>
          </a:prstGeom>
          <a:blipFill dpi="0" rotWithShape="0">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448522" name="Text Box 10">
            <a:hlinkClick r:id="rId8" action="ppaction://hlinksldjump"/>
          </p:cNvPr>
          <p:cNvSpPr txBox="1">
            <a:spLocks noChangeArrowheads="1"/>
          </p:cNvSpPr>
          <p:nvPr/>
        </p:nvSpPr>
        <p:spPr bwMode="auto">
          <a:xfrm>
            <a:off x="3676650" y="6286500"/>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000000"/>
                </a:solidFill>
                <a:effectLst>
                  <a:outerShdw blurRad="38100" dist="38100" dir="2700000" algn="tl">
                    <a:srgbClr val="FFFFFF"/>
                  </a:outerShdw>
                </a:effectLst>
                <a:latin typeface="Arial" charset="0"/>
                <a:cs typeface="+mn-cs"/>
              </a:rPr>
              <a:t>3</a:t>
            </a:r>
            <a:endParaRPr lang="en-US" altLang="en-US" sz="3000" smtClean="0">
              <a:solidFill>
                <a:srgbClr val="3A066A"/>
              </a:solidFill>
              <a:effectLst>
                <a:outerShdw blurRad="38100" dist="38100" dir="2700000" algn="tl">
                  <a:srgbClr val="000000"/>
                </a:outerShdw>
              </a:effectLst>
              <a:latin typeface="Arial" charset="0"/>
              <a:cs typeface="+mn-cs"/>
            </a:endParaRPr>
          </a:p>
        </p:txBody>
      </p:sp>
      <p:sp>
        <p:nvSpPr>
          <p:cNvPr id="448523" name="AutoShape 11" descr="Stationery">
            <a:hlinkClick r:id="rId9" action="ppaction://hlinksldjump"/>
          </p:cNvPr>
          <p:cNvSpPr>
            <a:spLocks noChangeArrowheads="1"/>
          </p:cNvSpPr>
          <p:nvPr/>
        </p:nvSpPr>
        <p:spPr bwMode="auto">
          <a:xfrm>
            <a:off x="2400300" y="6292850"/>
            <a:ext cx="533400" cy="533400"/>
          </a:xfrm>
          <a:prstGeom prst="bevel">
            <a:avLst>
              <a:gd name="adj" fmla="val 12500"/>
            </a:avLst>
          </a:prstGeom>
          <a:blipFill dpi="0" rotWithShape="0">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448524" name="Text Box 12">
            <a:hlinkClick r:id="rId9" action="ppaction://hlinksldjump"/>
          </p:cNvPr>
          <p:cNvSpPr txBox="1">
            <a:spLocks noChangeArrowheads="1"/>
          </p:cNvSpPr>
          <p:nvPr/>
        </p:nvSpPr>
        <p:spPr bwMode="auto">
          <a:xfrm>
            <a:off x="2508250" y="6286500"/>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000000"/>
                </a:solidFill>
                <a:effectLst>
                  <a:outerShdw blurRad="38100" dist="38100" dir="2700000" algn="tl">
                    <a:srgbClr val="FFFFFF"/>
                  </a:outerShdw>
                </a:effectLst>
                <a:latin typeface="Arial" charset="0"/>
                <a:cs typeface="+mn-cs"/>
              </a:rPr>
              <a:t>1</a:t>
            </a:r>
          </a:p>
        </p:txBody>
      </p:sp>
      <p:sp>
        <p:nvSpPr>
          <p:cNvPr id="448525" name="AutoShape 13" descr="Stationery">
            <a:hlinkClick r:id="" action="ppaction://noaction"/>
          </p:cNvPr>
          <p:cNvSpPr>
            <a:spLocks noChangeArrowheads="1"/>
          </p:cNvSpPr>
          <p:nvPr/>
        </p:nvSpPr>
        <p:spPr bwMode="auto">
          <a:xfrm>
            <a:off x="4159250" y="6292850"/>
            <a:ext cx="533400" cy="533400"/>
          </a:xfrm>
          <a:prstGeom prst="bevel">
            <a:avLst>
              <a:gd name="adj" fmla="val 12500"/>
            </a:avLst>
          </a:prstGeom>
          <a:blipFill dpi="0" rotWithShape="0">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448526" name="Text Box 14">
            <a:hlinkClick r:id="" action="ppaction://noaction"/>
          </p:cNvPr>
          <p:cNvSpPr txBox="1">
            <a:spLocks noChangeArrowheads="1"/>
          </p:cNvSpPr>
          <p:nvPr/>
        </p:nvSpPr>
        <p:spPr bwMode="auto">
          <a:xfrm>
            <a:off x="4260850" y="6286500"/>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000000"/>
                </a:solidFill>
                <a:effectLst>
                  <a:outerShdw blurRad="38100" dist="38100" dir="2700000" algn="tl">
                    <a:srgbClr val="FFFFFF"/>
                  </a:outerShdw>
                </a:effectLst>
                <a:latin typeface="Arial" charset="0"/>
                <a:cs typeface="+mn-cs"/>
              </a:rPr>
              <a:t>4</a:t>
            </a:r>
          </a:p>
        </p:txBody>
      </p:sp>
    </p:spTree>
    <p:extLst>
      <p:ext uri="{BB962C8B-B14F-4D97-AF65-F5344CB8AC3E}">
        <p14:creationId xmlns:p14="http://schemas.microsoft.com/office/powerpoint/2010/main" val="396769816"/>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448514"/>
                                        </p:tgtEl>
                                        <p:attrNameLst>
                                          <p:attrName>style.visibility</p:attrName>
                                        </p:attrNameLst>
                                      </p:cBhvr>
                                      <p:to>
                                        <p:strVal val="visible"/>
                                      </p:to>
                                    </p:set>
                                    <p:anim calcmode="lin" valueType="num">
                                      <p:cBhvr additive="base">
                                        <p:cTn id="7" dur="500" fill="hold"/>
                                        <p:tgtEl>
                                          <p:spTgt spid="448514"/>
                                        </p:tgtEl>
                                        <p:attrNameLst>
                                          <p:attrName>ppt_x</p:attrName>
                                        </p:attrNameLst>
                                      </p:cBhvr>
                                      <p:tavLst>
                                        <p:tav tm="0">
                                          <p:val>
                                            <p:strVal val="#ppt_x"/>
                                          </p:val>
                                        </p:tav>
                                        <p:tav tm="100000">
                                          <p:val>
                                            <p:strVal val="#ppt_x"/>
                                          </p:val>
                                        </p:tav>
                                      </p:tavLst>
                                    </p:anim>
                                    <p:anim calcmode="lin" valueType="num">
                                      <p:cBhvr additive="base">
                                        <p:cTn id="8" dur="500" fill="hold"/>
                                        <p:tgtEl>
                                          <p:spTgt spid="44851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1" fill="hold" nodeType="clickEffect">
                                  <p:stCondLst>
                                    <p:cond delay="0"/>
                                  </p:stCondLst>
                                  <p:childTnLst>
                                    <p:set>
                                      <p:cBhvr>
                                        <p:cTn id="12" dur="1" fill="hold">
                                          <p:stCondLst>
                                            <p:cond delay="0"/>
                                          </p:stCondLst>
                                        </p:cTn>
                                        <p:tgtEl>
                                          <p:spTgt spid="448515"/>
                                        </p:tgtEl>
                                        <p:attrNameLst>
                                          <p:attrName>style.visibility</p:attrName>
                                        </p:attrNameLst>
                                      </p:cBhvr>
                                      <p:to>
                                        <p:strVal val="visible"/>
                                      </p:to>
                                    </p:set>
                                    <p:anim calcmode="lin" valueType="num">
                                      <p:cBhvr additive="base">
                                        <p:cTn id="13" dur="500"/>
                                        <p:tgtEl>
                                          <p:spTgt spid="448515"/>
                                        </p:tgtEl>
                                        <p:attrNameLst>
                                          <p:attrName>ppt_y</p:attrName>
                                        </p:attrNameLst>
                                      </p:cBhvr>
                                      <p:tavLst>
                                        <p:tav tm="0">
                                          <p:val>
                                            <p:strVal val="#ppt_y-#ppt_h*1.125000"/>
                                          </p:val>
                                        </p:tav>
                                        <p:tav tm="100000">
                                          <p:val>
                                            <p:strVal val="#ppt_y"/>
                                          </p:val>
                                        </p:tav>
                                      </p:tavLst>
                                    </p:anim>
                                    <p:animEffect transition="in" filter="wipe(down)">
                                      <p:cBhvr>
                                        <p:cTn id="14" dur="500"/>
                                        <p:tgtEl>
                                          <p:spTgt spid="448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30000"/>
            <a:lum/>
          </a:blip>
          <a:srcRect/>
          <a:stretch>
            <a:fillRect l="-1000" r="-1000"/>
          </a:stretch>
        </a:blip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9144000" cy="914400"/>
          </a:xfrm>
        </p:spPr>
        <p:txBody>
          <a:bodyPr/>
          <a:lstStyle/>
          <a:p>
            <a:r>
              <a:rPr lang="en-US" altLang="en-US" sz="3600" b="1" dirty="0" err="1" smtClean="0"/>
              <a:t>Ch</a:t>
            </a:r>
            <a:r>
              <a:rPr lang="en-US" altLang="en-US" sz="3600" b="1" dirty="0" smtClean="0"/>
              <a:t> </a:t>
            </a:r>
            <a:r>
              <a:rPr lang="en-US" altLang="en-US" sz="3600" b="1" dirty="0" smtClean="0"/>
              <a:t>11</a:t>
            </a:r>
            <a:r>
              <a:rPr lang="en-US" altLang="en-US" sz="3600" b="1" dirty="0" smtClean="0"/>
              <a:t/>
            </a:r>
            <a:br>
              <a:rPr lang="en-US" altLang="en-US" sz="3600" b="1" dirty="0" smtClean="0"/>
            </a:br>
            <a:r>
              <a:rPr lang="en-US" altLang="en-US" sz="3600" b="1" dirty="0" smtClean="0"/>
              <a:t>CONCEPT</a:t>
            </a:r>
            <a:r>
              <a:rPr lang="en-US" altLang="en-US" sz="3600" b="1" dirty="0" smtClean="0"/>
              <a:t>: Congress: Denied</a:t>
            </a:r>
            <a:endParaRPr lang="en-US" altLang="en-US" sz="3600" b="1" dirty="0" smtClean="0"/>
          </a:p>
        </p:txBody>
      </p:sp>
      <p:sp>
        <p:nvSpPr>
          <p:cNvPr id="2" name="Content Placeholder 1"/>
          <p:cNvSpPr>
            <a:spLocks noGrp="1"/>
          </p:cNvSpPr>
          <p:nvPr>
            <p:ph idx="1"/>
          </p:nvPr>
        </p:nvSpPr>
        <p:spPr>
          <a:xfrm>
            <a:off x="0" y="914400"/>
            <a:ext cx="9144000" cy="5943600"/>
          </a:xfrm>
        </p:spPr>
        <p:txBody>
          <a:bodyPr/>
          <a:lstStyle/>
          <a:p>
            <a:pPr marL="571500" lvl="0" indent="-571500">
              <a:lnSpc>
                <a:spcPct val="80000"/>
              </a:lnSpc>
              <a:buFont typeface="+mj-lt"/>
              <a:buAutoNum type="romanUcPeriod" startAt="2"/>
            </a:pPr>
            <a:endParaRPr lang="en-US" altLang="en-US" b="1" dirty="0" smtClean="0">
              <a:solidFill>
                <a:prstClr val="black"/>
              </a:solidFill>
            </a:endParaRPr>
          </a:p>
          <a:p>
            <a:pPr marL="571500" lvl="0" indent="-571500">
              <a:lnSpc>
                <a:spcPct val="80000"/>
              </a:lnSpc>
              <a:buFont typeface="+mj-lt"/>
              <a:buAutoNum type="romanUcPeriod" startAt="2"/>
            </a:pPr>
            <a:r>
              <a:rPr lang="en-US" altLang="en-US" b="1" dirty="0" smtClean="0">
                <a:solidFill>
                  <a:prstClr val="black"/>
                </a:solidFill>
              </a:rPr>
              <a:t>Powers Denied</a:t>
            </a:r>
          </a:p>
          <a:p>
            <a:pPr marL="857250" lvl="1" indent="-457200">
              <a:lnSpc>
                <a:spcPct val="80000"/>
              </a:lnSpc>
              <a:buFont typeface="Calibri" pitchFamily="34" charset="0"/>
              <a:buAutoNum type="alphaUcPeriod"/>
            </a:pPr>
            <a:r>
              <a:rPr lang="en-US" altLang="en-US" dirty="0" smtClean="0">
                <a:solidFill>
                  <a:srgbClr val="000000"/>
                </a:solidFill>
              </a:rPr>
              <a:t>Bill of Rights</a:t>
            </a:r>
            <a:r>
              <a:rPr lang="en-US" altLang="en-US" dirty="0" smtClean="0">
                <a:solidFill>
                  <a:srgbClr val="FF0000"/>
                </a:solidFill>
              </a:rPr>
              <a:t> (can’t pass a law infringing rights – Supreme Court interprets)</a:t>
            </a:r>
          </a:p>
          <a:p>
            <a:pPr marL="857250" lvl="1" indent="-457200">
              <a:lnSpc>
                <a:spcPct val="80000"/>
              </a:lnSpc>
              <a:buFont typeface="Calibri" pitchFamily="34" charset="0"/>
              <a:buAutoNum type="alphaUcPeriod"/>
            </a:pPr>
            <a:r>
              <a:rPr lang="en-US" altLang="en-US" dirty="0" smtClean="0">
                <a:solidFill>
                  <a:srgbClr val="000000"/>
                </a:solidFill>
              </a:rPr>
              <a:t>Can’t suspend habeas corpus</a:t>
            </a:r>
          </a:p>
          <a:p>
            <a:pPr marL="857250" lvl="1" indent="-457200">
              <a:lnSpc>
                <a:spcPct val="80000"/>
              </a:lnSpc>
              <a:buFont typeface="Calibri" pitchFamily="34" charset="0"/>
              <a:buAutoNum type="alphaUcPeriod"/>
            </a:pPr>
            <a:r>
              <a:rPr lang="en-US" altLang="en-US" dirty="0" smtClean="0">
                <a:solidFill>
                  <a:srgbClr val="000000"/>
                </a:solidFill>
              </a:rPr>
              <a:t>Can’t pass bill of attainder, </a:t>
            </a:r>
            <a:r>
              <a:rPr lang="en-US" altLang="en-US" dirty="0" smtClean="0">
                <a:solidFill>
                  <a:srgbClr val="FF0000"/>
                </a:solidFill>
              </a:rPr>
              <a:t>(laws that punish without a trial)</a:t>
            </a:r>
          </a:p>
          <a:p>
            <a:pPr marL="857250" lvl="1" indent="-457200">
              <a:lnSpc>
                <a:spcPct val="80000"/>
              </a:lnSpc>
              <a:buFont typeface="Calibri" pitchFamily="34" charset="0"/>
              <a:buAutoNum type="alphaUcPeriod"/>
            </a:pPr>
            <a:r>
              <a:rPr lang="en-US" altLang="en-US" dirty="0" smtClean="0">
                <a:solidFill>
                  <a:srgbClr val="000000"/>
                </a:solidFill>
              </a:rPr>
              <a:t>Can’t pass ex post facto laws </a:t>
            </a:r>
            <a:r>
              <a:rPr lang="en-US" altLang="en-US" sz="1800" dirty="0" smtClean="0">
                <a:solidFill>
                  <a:srgbClr val="FF0000"/>
                </a:solidFill>
              </a:rPr>
              <a:t>(laws that make an act a crime that was legal when it was committed)</a:t>
            </a:r>
          </a:p>
          <a:p>
            <a:pPr marL="857250" lvl="1" indent="-457200">
              <a:lnSpc>
                <a:spcPct val="80000"/>
              </a:lnSpc>
              <a:buFont typeface="Calibri" pitchFamily="34" charset="0"/>
              <a:buAutoNum type="alphaUcPeriod"/>
            </a:pPr>
            <a:r>
              <a:rPr lang="en-US" altLang="en-US" dirty="0" smtClean="0">
                <a:solidFill>
                  <a:srgbClr val="000000"/>
                </a:solidFill>
              </a:rPr>
              <a:t>Can’t tax exports</a:t>
            </a:r>
            <a:endParaRPr lang="en-US" altLang="en-US" sz="2400" dirty="0" smtClean="0">
              <a:solidFill>
                <a:srgbClr val="FF0000"/>
              </a:solidFill>
              <a:ea typeface="Calibri" pitchFamily="34" charset="0"/>
              <a:cs typeface="Times New Roman" pitchFamily="18" charset="0"/>
            </a:endParaRPr>
          </a:p>
          <a:p>
            <a:pPr marL="571500" indent="-571500">
              <a:lnSpc>
                <a:spcPct val="80000"/>
              </a:lnSpc>
              <a:spcBef>
                <a:spcPct val="0"/>
              </a:spcBef>
              <a:buFont typeface="Arial" charset="0"/>
              <a:buNone/>
            </a:pPr>
            <a:endParaRPr lang="en-US" altLang="en-US" sz="2400" dirty="0" smtClean="0">
              <a:ea typeface="Calibri" pitchFamily="34" charset="0"/>
              <a:cs typeface="Calibri" pitchFamily="34" charset="0"/>
            </a:endParaRPr>
          </a:p>
        </p:txBody>
      </p:sp>
    </p:spTree>
    <p:extLst>
      <p:ext uri="{BB962C8B-B14F-4D97-AF65-F5344CB8AC3E}">
        <p14:creationId xmlns:p14="http://schemas.microsoft.com/office/powerpoint/2010/main" val="16442264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30000"/>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b="1" u="sng" dirty="0" smtClean="0">
                <a:effectLst>
                  <a:outerShdw blurRad="38100" dist="38100" dir="2700000" algn="tl">
                    <a:srgbClr val="000000">
                      <a:alpha val="43137"/>
                    </a:srgbClr>
                  </a:outerShdw>
                </a:effectLst>
              </a:rPr>
              <a:t>CONGRESS REVIEW QUESTIONS</a:t>
            </a:r>
            <a:endParaRPr lang="en-US" b="1" u="sng" dirty="0">
              <a:effectLst>
                <a:outerShdw blurRad="38100" dist="38100" dir="2700000" algn="tl">
                  <a:srgbClr val="000000">
                    <a:alpha val="43137"/>
                  </a:srgbClr>
                </a:outerShdw>
              </a:effectLst>
            </a:endParaRPr>
          </a:p>
        </p:txBody>
      </p:sp>
      <p:pic>
        <p:nvPicPr>
          <p:cNvPr id="6147" name="B0D13C74-E72B-40D4-9D4D-7CDA9422CD0E" descr="B0D13C74-E72B-40D4-9D4D-7CDA9422CD0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6400800"/>
            <a:ext cx="91440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924800" y="1143000"/>
            <a:ext cx="1219200" cy="52485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1143000"/>
            <a:ext cx="838200" cy="52485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838200"/>
            <a:ext cx="91440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38200" y="838200"/>
            <a:ext cx="7086600" cy="400110"/>
          </a:xfrm>
          <a:prstGeom prst="rect">
            <a:avLst/>
          </a:prstGeom>
          <a:noFill/>
        </p:spPr>
        <p:txBody>
          <a:bodyPr wrap="square" rtlCol="0">
            <a:spAutoFit/>
          </a:bodyPr>
          <a:lstStyle/>
          <a:p>
            <a:r>
              <a:rPr lang="en-US" sz="2000" b="1" dirty="0" smtClean="0">
                <a:solidFill>
                  <a:schemeClr val="bg1"/>
                </a:solidFill>
              </a:rPr>
              <a:t>Refer to Ch. 11 Sec. 5 (Pgs. 310 – 314) to answer the questions.</a:t>
            </a:r>
            <a:endParaRPr lang="en-US" sz="2000" b="1" dirty="0">
              <a:solidFill>
                <a:schemeClr val="bg1"/>
              </a:solidFill>
            </a:endParaRPr>
          </a:p>
        </p:txBody>
      </p:sp>
    </p:spTree>
    <p:extLst>
      <p:ext uri="{BB962C8B-B14F-4D97-AF65-F5344CB8AC3E}">
        <p14:creationId xmlns:p14="http://schemas.microsoft.com/office/powerpoint/2010/main" val="856833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b="1" u="sng" dirty="0" smtClean="0">
                <a:effectLst>
                  <a:outerShdw blurRad="38100" dist="38100" dir="2700000" algn="tl">
                    <a:srgbClr val="000000">
                      <a:alpha val="43137"/>
                    </a:srgbClr>
                  </a:outerShdw>
                </a:effectLst>
              </a:rPr>
              <a:t>PRESIDENTIAL </a:t>
            </a:r>
            <a:br>
              <a:rPr lang="en-US" b="1" u="sng" dirty="0" smtClean="0">
                <a:effectLst>
                  <a:outerShdw blurRad="38100" dist="38100" dir="2700000" algn="tl">
                    <a:srgbClr val="000000">
                      <a:alpha val="43137"/>
                    </a:srgbClr>
                  </a:outerShdw>
                </a:effectLst>
              </a:rPr>
            </a:br>
            <a:r>
              <a:rPr lang="en-US" b="1" u="sng" dirty="0" smtClean="0">
                <a:effectLst>
                  <a:outerShdw blurRad="38100" dist="38100" dir="2700000" algn="tl">
                    <a:srgbClr val="000000">
                      <a:alpha val="43137"/>
                    </a:srgbClr>
                  </a:outerShdw>
                </a:effectLst>
              </a:rPr>
              <a:t>SPEECHES &amp; VOTE</a:t>
            </a:r>
            <a:endParaRPr lang="en-US" b="1" u="sng" dirty="0">
              <a:effectLst>
                <a:outerShdw blurRad="38100" dist="38100" dir="2700000" algn="tl">
                  <a:srgbClr val="000000">
                    <a:alpha val="43137"/>
                  </a:srgbClr>
                </a:outerShdw>
              </a:effectLst>
            </a:endParaRPr>
          </a:p>
        </p:txBody>
      </p:sp>
      <p:sp>
        <p:nvSpPr>
          <p:cNvPr id="5" name="Content Placeholder 4"/>
          <p:cNvSpPr>
            <a:spLocks noGrp="1"/>
          </p:cNvSpPr>
          <p:nvPr>
            <p:ph sz="half" idx="1"/>
          </p:nvPr>
        </p:nvSpPr>
        <p:spPr>
          <a:xfrm>
            <a:off x="0" y="1219200"/>
            <a:ext cx="4495800" cy="5638800"/>
          </a:xfrm>
        </p:spPr>
        <p:txBody>
          <a:bodyPr>
            <a:normAutofit fontScale="70000" lnSpcReduction="20000"/>
          </a:bodyPr>
          <a:lstStyle/>
          <a:p>
            <a:pPr marL="0" indent="0">
              <a:buNone/>
            </a:pPr>
            <a:r>
              <a:rPr lang="en-US" b="1" i="1" dirty="0" smtClean="0"/>
              <a:t>SPEECH</a:t>
            </a:r>
          </a:p>
          <a:p>
            <a:pPr marL="514350" indent="-514350">
              <a:buFont typeface="+mj-lt"/>
              <a:buAutoNum type="arabicParenR"/>
            </a:pPr>
            <a:r>
              <a:rPr lang="en-US" dirty="0" smtClean="0"/>
              <a:t>Presidential candidate, campaign managers, &amp; tech manager come to podium</a:t>
            </a:r>
          </a:p>
          <a:p>
            <a:pPr marL="514350" indent="-514350">
              <a:buFont typeface="+mj-lt"/>
              <a:buAutoNum type="arabicParenR"/>
            </a:pPr>
            <a:endParaRPr lang="en-US" sz="1400" dirty="0" smtClean="0"/>
          </a:p>
          <a:p>
            <a:pPr marL="514350" indent="-514350">
              <a:buFont typeface="+mj-lt"/>
              <a:buAutoNum type="arabicParenR"/>
            </a:pPr>
            <a:r>
              <a:rPr lang="en-US" dirty="0" smtClean="0"/>
              <a:t>Tech manager films speech.  Email to </a:t>
            </a:r>
            <a:r>
              <a:rPr lang="en-US" dirty="0" smtClean="0">
                <a:hlinkClick r:id="rId2"/>
              </a:rPr>
              <a:t>cgoblirsch@ceresusd.net</a:t>
            </a:r>
            <a:endParaRPr lang="en-US" dirty="0" smtClean="0"/>
          </a:p>
          <a:p>
            <a:pPr marL="514350" indent="-514350">
              <a:buFont typeface="+mj-lt"/>
              <a:buAutoNum type="arabicParenR"/>
            </a:pPr>
            <a:endParaRPr lang="en-US" sz="1400" dirty="0" smtClean="0"/>
          </a:p>
          <a:p>
            <a:pPr marL="514350" indent="-514350">
              <a:buFont typeface="+mj-lt"/>
              <a:buAutoNum type="arabicParenR"/>
            </a:pPr>
            <a:r>
              <a:rPr lang="en-US" dirty="0" smtClean="0"/>
              <a:t>Campaign Manager #1 will introduce the Presidential candidate using the profile</a:t>
            </a:r>
          </a:p>
          <a:p>
            <a:pPr marL="514350" indent="-514350">
              <a:buFont typeface="+mj-lt"/>
              <a:buAutoNum type="arabicParenR"/>
            </a:pPr>
            <a:endParaRPr lang="en-US" sz="1400" dirty="0" smtClean="0"/>
          </a:p>
          <a:p>
            <a:pPr marL="514350" indent="-514350">
              <a:buFont typeface="+mj-lt"/>
              <a:buAutoNum type="arabicParenR"/>
            </a:pPr>
            <a:r>
              <a:rPr lang="en-US" dirty="0" smtClean="0"/>
              <a:t>Campaign Manager #2 will stand behind the Presidential candidate displaying campaign posters/materials</a:t>
            </a:r>
          </a:p>
          <a:p>
            <a:pPr marL="514350" indent="-514350">
              <a:buFont typeface="+mj-lt"/>
              <a:buAutoNum type="arabicParenR"/>
            </a:pPr>
            <a:endParaRPr lang="en-US" sz="1400" dirty="0" smtClean="0"/>
          </a:p>
          <a:p>
            <a:pPr marL="514350" indent="-514350">
              <a:buFont typeface="+mj-lt"/>
              <a:buAutoNum type="arabicParenR"/>
            </a:pPr>
            <a:r>
              <a:rPr lang="en-US" dirty="0" smtClean="0"/>
              <a:t>Presidential candidate will deliver their speech</a:t>
            </a:r>
            <a:endParaRPr lang="en-US" dirty="0"/>
          </a:p>
        </p:txBody>
      </p:sp>
      <p:sp>
        <p:nvSpPr>
          <p:cNvPr id="6" name="Content Placeholder 5"/>
          <p:cNvSpPr>
            <a:spLocks noGrp="1"/>
          </p:cNvSpPr>
          <p:nvPr>
            <p:ph sz="half" idx="2"/>
          </p:nvPr>
        </p:nvSpPr>
        <p:spPr>
          <a:xfrm>
            <a:off x="4648200" y="1295400"/>
            <a:ext cx="4495800" cy="5562600"/>
          </a:xfrm>
        </p:spPr>
        <p:txBody>
          <a:bodyPr>
            <a:normAutofit fontScale="70000" lnSpcReduction="20000"/>
          </a:bodyPr>
          <a:lstStyle/>
          <a:p>
            <a:pPr marL="0" indent="0">
              <a:buNone/>
            </a:pPr>
            <a:r>
              <a:rPr lang="en-US" b="1" i="1" dirty="0" smtClean="0"/>
              <a:t>PRIMARY VOTE</a:t>
            </a:r>
          </a:p>
          <a:p>
            <a:pPr>
              <a:buFont typeface="Wingdings" panose="05000000000000000000" pitchFamily="2" charset="2"/>
              <a:buChar char="Ø"/>
            </a:pPr>
            <a:r>
              <a:rPr lang="en-US" dirty="0" smtClean="0"/>
              <a:t>Open Primary – Vote for one candidate from each political party</a:t>
            </a:r>
          </a:p>
          <a:p>
            <a:pPr>
              <a:buFont typeface="Wingdings" panose="05000000000000000000" pitchFamily="2" charset="2"/>
              <a:buChar char="Ø"/>
            </a:pPr>
            <a:endParaRPr lang="en-US" sz="1400" dirty="0" smtClean="0"/>
          </a:p>
          <a:p>
            <a:pPr>
              <a:buFont typeface="Wingdings" panose="05000000000000000000" pitchFamily="2" charset="2"/>
              <a:buChar char="Ø"/>
            </a:pPr>
            <a:r>
              <a:rPr lang="en-US" dirty="0" smtClean="0"/>
              <a:t>All votes will be tallied.  The top vote getting candidate from each political party will win that parties nomination.</a:t>
            </a:r>
          </a:p>
          <a:p>
            <a:endParaRPr lang="en-US" sz="1400" dirty="0" smtClean="0"/>
          </a:p>
          <a:p>
            <a:pPr marL="0" indent="0">
              <a:buNone/>
            </a:pPr>
            <a:r>
              <a:rPr lang="en-US" b="1" i="1" dirty="0" smtClean="0"/>
              <a:t>GENERAL ELECTION - </a:t>
            </a:r>
            <a:r>
              <a:rPr lang="en-US" sz="2300" b="1" i="1" dirty="0" smtClean="0"/>
              <a:t>TOMORROW</a:t>
            </a:r>
            <a:endParaRPr lang="en-US" sz="2300" b="1" i="1" dirty="0"/>
          </a:p>
          <a:p>
            <a:pPr>
              <a:buFont typeface="Wingdings" panose="05000000000000000000" pitchFamily="2" charset="2"/>
              <a:buChar char="ü"/>
            </a:pPr>
            <a:r>
              <a:rPr lang="en-US" dirty="0" smtClean="0"/>
              <a:t>The teacher will announce the candidate representing each party, then the Presidential candidates will announce their Vice-Presidential “ticket” mate</a:t>
            </a:r>
          </a:p>
          <a:p>
            <a:pPr>
              <a:buFont typeface="Wingdings" panose="05000000000000000000" pitchFamily="2" charset="2"/>
              <a:buChar char="ü"/>
            </a:pPr>
            <a:endParaRPr lang="en-US" sz="1400" dirty="0" smtClean="0"/>
          </a:p>
          <a:p>
            <a:pPr>
              <a:buFont typeface="Wingdings" panose="05000000000000000000" pitchFamily="2" charset="2"/>
              <a:buChar char="ü"/>
            </a:pPr>
            <a:r>
              <a:rPr lang="en-US" dirty="0" smtClean="0"/>
              <a:t>Students will vote in the general election for 1 presidential candidate ONLY</a:t>
            </a:r>
          </a:p>
          <a:p>
            <a:pPr>
              <a:buFont typeface="Wingdings" panose="05000000000000000000" pitchFamily="2" charset="2"/>
              <a:buChar char="ü"/>
            </a:pPr>
            <a:endParaRPr lang="en-US" sz="1400" dirty="0"/>
          </a:p>
          <a:p>
            <a:pPr>
              <a:buFont typeface="Wingdings" panose="05000000000000000000" pitchFamily="2" charset="2"/>
              <a:buChar char="ü"/>
            </a:pPr>
            <a:r>
              <a:rPr lang="en-US" dirty="0" smtClean="0"/>
              <a:t>Election results will be determined TOMORROW</a:t>
            </a:r>
            <a:endParaRPr lang="en-US" dirty="0"/>
          </a:p>
        </p:txBody>
      </p:sp>
    </p:spTree>
    <p:extLst>
      <p:ext uri="{BB962C8B-B14F-4D97-AF65-F5344CB8AC3E}">
        <p14:creationId xmlns:p14="http://schemas.microsoft.com/office/powerpoint/2010/main" val="3913758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73"/>
            <a:ext cx="8229600" cy="743527"/>
          </a:xfrm>
        </p:spPr>
        <p:txBody>
          <a:bodyPr/>
          <a:lstStyle/>
          <a:p>
            <a:r>
              <a:rPr lang="en-US" b="1" u="sng" dirty="0" smtClean="0">
                <a:effectLst>
                  <a:outerShdw blurRad="38100" dist="38100" dir="2700000" algn="tl">
                    <a:srgbClr val="000000">
                      <a:alpha val="43137"/>
                    </a:srgbClr>
                  </a:outerShdw>
                </a:effectLst>
              </a:rPr>
              <a:t>5</a:t>
            </a:r>
            <a:r>
              <a:rPr lang="en-US" b="1" u="sng" baseline="30000" dirty="0" smtClean="0">
                <a:effectLst>
                  <a:outerShdw blurRad="38100" dist="38100" dir="2700000" algn="tl">
                    <a:srgbClr val="000000">
                      <a:alpha val="43137"/>
                    </a:srgbClr>
                  </a:outerShdw>
                </a:effectLst>
              </a:rPr>
              <a:t>th</a:t>
            </a:r>
            <a:r>
              <a:rPr lang="en-US" b="1" u="sng" dirty="0" smtClean="0">
                <a:effectLst>
                  <a:outerShdw blurRad="38100" dist="38100" dir="2700000" algn="tl">
                    <a:srgbClr val="000000">
                      <a:alpha val="43137"/>
                    </a:srgbClr>
                  </a:outerShdw>
                </a:effectLst>
              </a:rPr>
              <a:t> PRIMARY BALLOT</a:t>
            </a:r>
            <a:endParaRPr lang="en-US"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685800"/>
            <a:ext cx="9144000" cy="6172200"/>
          </a:xfrm>
        </p:spPr>
        <p:txBody>
          <a:bodyPr>
            <a:normAutofit fontScale="85000" lnSpcReduction="20000"/>
          </a:bodyPr>
          <a:lstStyle/>
          <a:p>
            <a:pPr marL="0" indent="0">
              <a:buNone/>
            </a:pPr>
            <a:r>
              <a:rPr lang="en-US" dirty="0" smtClean="0"/>
              <a:t>Representative/Senator Name:</a:t>
            </a:r>
          </a:p>
          <a:p>
            <a:pPr marL="0" indent="0">
              <a:buNone/>
            </a:pPr>
            <a:r>
              <a:rPr lang="en-US" sz="4400" dirty="0" smtClean="0"/>
              <a:t>_________________________</a:t>
            </a:r>
          </a:p>
          <a:p>
            <a:pPr marL="0" indent="0">
              <a:buNone/>
            </a:pPr>
            <a:r>
              <a:rPr lang="en-US" sz="4800" dirty="0" smtClean="0"/>
              <a:t>_______________________</a:t>
            </a:r>
          </a:p>
          <a:p>
            <a:pPr marL="0" indent="0">
              <a:buNone/>
            </a:pPr>
            <a:endParaRPr lang="en-US" sz="1800" dirty="0" smtClean="0"/>
          </a:p>
          <a:p>
            <a:pPr marL="0" indent="0">
              <a:buNone/>
            </a:pPr>
            <a:endParaRPr lang="en-US" sz="1800" dirty="0"/>
          </a:p>
          <a:p>
            <a:pPr marL="0" indent="0">
              <a:buNone/>
            </a:pPr>
            <a:endParaRPr lang="en-US" sz="1800" dirty="0" smtClean="0"/>
          </a:p>
          <a:p>
            <a:pPr marL="0" indent="0">
              <a:buNone/>
            </a:pPr>
            <a:r>
              <a:rPr lang="en-US" sz="4400" dirty="0" smtClean="0"/>
              <a:t>_____   (R) Representative Mendoza</a:t>
            </a:r>
          </a:p>
          <a:p>
            <a:pPr marL="0" indent="0">
              <a:buNone/>
            </a:pPr>
            <a:endParaRPr lang="en-US" sz="2800" dirty="0"/>
          </a:p>
          <a:p>
            <a:pPr marL="0" lvl="0" indent="0">
              <a:buNone/>
            </a:pPr>
            <a:r>
              <a:rPr lang="en-US" sz="4400" dirty="0">
                <a:solidFill>
                  <a:prstClr val="black"/>
                </a:solidFill>
              </a:rPr>
              <a:t>_____   (R) Representative </a:t>
            </a:r>
            <a:r>
              <a:rPr lang="en-US" sz="4400" dirty="0" smtClean="0">
                <a:solidFill>
                  <a:prstClr val="black"/>
                </a:solidFill>
              </a:rPr>
              <a:t>Rodriguez</a:t>
            </a:r>
            <a:endParaRPr lang="en-US" sz="4400" dirty="0">
              <a:solidFill>
                <a:prstClr val="black"/>
              </a:solidFill>
            </a:endParaRPr>
          </a:p>
          <a:p>
            <a:pPr marL="0" indent="0">
              <a:buNone/>
            </a:pPr>
            <a:endParaRPr lang="en-US" sz="2800" b="1" u="sng" dirty="0" smtClean="0"/>
          </a:p>
          <a:p>
            <a:pPr marL="0" indent="0">
              <a:buNone/>
            </a:pPr>
            <a:endParaRPr lang="en-US" sz="2800" dirty="0" smtClean="0"/>
          </a:p>
          <a:p>
            <a:pPr marL="0" indent="0">
              <a:buNone/>
            </a:pPr>
            <a:r>
              <a:rPr lang="en-US" sz="4400" dirty="0" smtClean="0"/>
              <a:t>_____   (D) Senator </a:t>
            </a:r>
            <a:r>
              <a:rPr lang="en-US" sz="4400" dirty="0" err="1" smtClean="0"/>
              <a:t>Blandino</a:t>
            </a:r>
            <a:endParaRPr lang="en-US" sz="4400" dirty="0" smtClean="0"/>
          </a:p>
          <a:p>
            <a:pPr marL="0" lvl="0" indent="0">
              <a:buNone/>
            </a:pPr>
            <a:endParaRPr lang="en-US" sz="2800" dirty="0">
              <a:solidFill>
                <a:prstClr val="black"/>
              </a:solidFill>
            </a:endParaRPr>
          </a:p>
          <a:p>
            <a:pPr marL="0" lvl="0" indent="0">
              <a:buNone/>
            </a:pPr>
            <a:r>
              <a:rPr lang="en-US" sz="4400" dirty="0" smtClean="0">
                <a:solidFill>
                  <a:prstClr val="black"/>
                </a:solidFill>
              </a:rPr>
              <a:t>_____   (I) Representative </a:t>
            </a:r>
            <a:r>
              <a:rPr lang="en-US" sz="4400" dirty="0" err="1" smtClean="0">
                <a:solidFill>
                  <a:prstClr val="black"/>
                </a:solidFill>
              </a:rPr>
              <a:t>Zurita</a:t>
            </a:r>
            <a:endParaRPr lang="en-US" sz="4400" dirty="0">
              <a:solidFill>
                <a:prstClr val="black"/>
              </a:solidFill>
            </a:endParaRPr>
          </a:p>
          <a:p>
            <a:pPr marL="0" lvl="0" indent="0">
              <a:buNone/>
            </a:pPr>
            <a:endParaRPr lang="en-US" dirty="0">
              <a:solidFill>
                <a:prstClr val="black"/>
              </a:solidFill>
            </a:endParaRPr>
          </a:p>
          <a:p>
            <a:pPr marL="0" indent="0">
              <a:buNone/>
            </a:pPr>
            <a:endParaRPr lang="en-US" sz="4400" dirty="0"/>
          </a:p>
        </p:txBody>
      </p:sp>
      <p:cxnSp>
        <p:nvCxnSpPr>
          <p:cNvPr id="5" name="Straight Connector 4"/>
          <p:cNvCxnSpPr/>
          <p:nvPr/>
        </p:nvCxnSpPr>
        <p:spPr>
          <a:xfrm>
            <a:off x="304800" y="4876800"/>
            <a:ext cx="8305800" cy="762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35437" y="5943600"/>
            <a:ext cx="8305800" cy="762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73657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73"/>
            <a:ext cx="8229600" cy="1143000"/>
          </a:xfrm>
        </p:spPr>
        <p:txBody>
          <a:bodyPr/>
          <a:lstStyle/>
          <a:p>
            <a:r>
              <a:rPr lang="en-US" b="1" u="sng" dirty="0" smtClean="0">
                <a:effectLst>
                  <a:outerShdw blurRad="38100" dist="38100" dir="2700000" algn="tl">
                    <a:srgbClr val="000000">
                      <a:alpha val="43137"/>
                    </a:srgbClr>
                  </a:outerShdw>
                </a:effectLst>
              </a:rPr>
              <a:t>5</a:t>
            </a:r>
            <a:r>
              <a:rPr lang="en-US" b="1" u="sng" baseline="30000" dirty="0" smtClean="0">
                <a:effectLst>
                  <a:outerShdw blurRad="38100" dist="38100" dir="2700000" algn="tl">
                    <a:srgbClr val="000000">
                      <a:alpha val="43137"/>
                    </a:srgbClr>
                  </a:outerShdw>
                </a:effectLst>
              </a:rPr>
              <a:t>th</a:t>
            </a:r>
            <a:r>
              <a:rPr lang="en-US" b="1" u="sng" dirty="0" smtClean="0">
                <a:effectLst>
                  <a:outerShdw blurRad="38100" dist="38100" dir="2700000" algn="tl">
                    <a:srgbClr val="000000">
                      <a:alpha val="43137"/>
                    </a:srgbClr>
                  </a:outerShdw>
                </a:effectLst>
              </a:rPr>
              <a:t> General Election BALLOT</a:t>
            </a:r>
            <a:endParaRPr lang="en-US"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914400"/>
            <a:ext cx="9144000" cy="5943600"/>
          </a:xfrm>
        </p:spPr>
        <p:txBody>
          <a:bodyPr>
            <a:normAutofit fontScale="92500" lnSpcReduction="10000"/>
          </a:bodyPr>
          <a:lstStyle/>
          <a:p>
            <a:pPr marL="0" indent="0">
              <a:buNone/>
            </a:pPr>
            <a:r>
              <a:rPr lang="en-US" dirty="0" smtClean="0"/>
              <a:t>Representative/Senator Name:</a:t>
            </a:r>
          </a:p>
          <a:p>
            <a:pPr marL="0" indent="0">
              <a:buNone/>
            </a:pPr>
            <a:r>
              <a:rPr lang="en-US" sz="4400" dirty="0" smtClean="0"/>
              <a:t>_________________________</a:t>
            </a:r>
          </a:p>
          <a:p>
            <a:pPr marL="0" indent="0">
              <a:buNone/>
            </a:pPr>
            <a:r>
              <a:rPr lang="en-US" sz="4800" dirty="0" smtClean="0"/>
              <a:t>_______________________</a:t>
            </a:r>
          </a:p>
          <a:p>
            <a:pPr marL="0" indent="0">
              <a:buNone/>
            </a:pPr>
            <a:endParaRPr lang="en-US" sz="1800" dirty="0" smtClean="0"/>
          </a:p>
          <a:p>
            <a:pPr marL="0" indent="0">
              <a:buNone/>
            </a:pPr>
            <a:endParaRPr lang="en-US" sz="1800" dirty="0"/>
          </a:p>
          <a:p>
            <a:pPr marL="0" indent="0">
              <a:buNone/>
            </a:pPr>
            <a:endParaRPr lang="en-US" sz="1800" dirty="0" smtClean="0"/>
          </a:p>
          <a:p>
            <a:pPr marL="0" indent="0">
              <a:buNone/>
            </a:pPr>
            <a:r>
              <a:rPr lang="en-US" sz="4400" dirty="0" smtClean="0"/>
              <a:t>_____   (R) Representative </a:t>
            </a:r>
            <a:r>
              <a:rPr lang="en-US" sz="4400" dirty="0" smtClean="0"/>
              <a:t>Rodriguez</a:t>
            </a:r>
            <a:endParaRPr lang="en-US" sz="4400" dirty="0" smtClean="0"/>
          </a:p>
          <a:p>
            <a:pPr marL="0" indent="0">
              <a:buNone/>
            </a:pPr>
            <a:endParaRPr lang="en-US" dirty="0"/>
          </a:p>
          <a:p>
            <a:pPr marL="0" indent="0">
              <a:buNone/>
            </a:pPr>
            <a:r>
              <a:rPr lang="en-US" sz="4400" dirty="0" smtClean="0"/>
              <a:t>_____   (D) Senator </a:t>
            </a:r>
            <a:r>
              <a:rPr lang="en-US" sz="4400" dirty="0" err="1" smtClean="0"/>
              <a:t>Blandino</a:t>
            </a:r>
            <a:endParaRPr lang="en-US" sz="4400" dirty="0" smtClean="0"/>
          </a:p>
          <a:p>
            <a:pPr marL="0" indent="0">
              <a:buNone/>
            </a:pPr>
            <a:endParaRPr lang="en-US" dirty="0"/>
          </a:p>
          <a:p>
            <a:pPr marL="0" indent="0">
              <a:buNone/>
            </a:pPr>
            <a:r>
              <a:rPr lang="en-US" sz="4400" dirty="0" smtClean="0"/>
              <a:t>_____   (I) Representative </a:t>
            </a:r>
            <a:r>
              <a:rPr lang="en-US" sz="4400" dirty="0" err="1" smtClean="0"/>
              <a:t>Zurita</a:t>
            </a:r>
            <a:endParaRPr lang="en-US" sz="4400" dirty="0" smtClean="0"/>
          </a:p>
          <a:p>
            <a:pPr marL="0" lvl="0" indent="0">
              <a:buNone/>
            </a:pPr>
            <a:endParaRPr lang="en-US" dirty="0">
              <a:solidFill>
                <a:prstClr val="black"/>
              </a:solidFill>
            </a:endParaRPr>
          </a:p>
          <a:p>
            <a:pPr marL="0" lvl="0" indent="0">
              <a:buNone/>
            </a:pPr>
            <a:endParaRPr lang="en-US" sz="4400" dirty="0">
              <a:solidFill>
                <a:prstClr val="black"/>
              </a:solidFill>
            </a:endParaRPr>
          </a:p>
        </p:txBody>
      </p:sp>
    </p:spTree>
    <p:extLst>
      <p:ext uri="{BB962C8B-B14F-4D97-AF65-F5344CB8AC3E}">
        <p14:creationId xmlns:p14="http://schemas.microsoft.com/office/powerpoint/2010/main" val="26669741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14_TP03000403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2_TP03000403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HTemplate">
  <a:themeElements>
    <a:clrScheme name="">
      <a:dk1>
        <a:srgbClr val="000000"/>
      </a:dk1>
      <a:lt1>
        <a:srgbClr val="006666"/>
      </a:lt1>
      <a:dk2>
        <a:srgbClr val="800000"/>
      </a:dk2>
      <a:lt2>
        <a:srgbClr val="4D4D4D"/>
      </a:lt2>
      <a:accent1>
        <a:srgbClr val="CC9900"/>
      </a:accent1>
      <a:accent2>
        <a:srgbClr val="800000"/>
      </a:accent2>
      <a:accent3>
        <a:srgbClr val="AAB8B8"/>
      </a:accent3>
      <a:accent4>
        <a:srgbClr val="000000"/>
      </a:accent4>
      <a:accent5>
        <a:srgbClr val="E2CAAA"/>
      </a:accent5>
      <a:accent6>
        <a:srgbClr val="730000"/>
      </a:accent6>
      <a:hlink>
        <a:srgbClr val="000099"/>
      </a:hlink>
      <a:folHlink>
        <a:srgbClr val="003300"/>
      </a:folHlink>
    </a:clrScheme>
    <a:fontScheme name="PHTemplate.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Char char="•"/>
          <a:tabLst/>
          <a:defRPr kumimoji="1" lang="en-US" altLang="en-US" sz="3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Char char="•"/>
          <a:tabLst/>
          <a:defRPr kumimoji="1" lang="en-US" altLang="en-US" sz="3000" b="0" i="0" u="none" strike="noStrike" cap="none" normalizeH="0" baseline="0" smtClean="0">
            <a:ln>
              <a:noFill/>
            </a:ln>
            <a:solidFill>
              <a:schemeClr val="tx1"/>
            </a:solidFill>
            <a:effectLst/>
            <a:latin typeface="Arial" charset="0"/>
          </a:defRPr>
        </a:defPPr>
      </a:lstStyle>
    </a:lnDef>
  </a:objectDefaults>
  <a:extraClrSchemeLst>
    <a:extraClrScheme>
      <a:clrScheme name="PHTemplate.PPT 1">
        <a:dk1>
          <a:srgbClr val="4D4D4D"/>
        </a:dk1>
        <a:lt1>
          <a:srgbClr val="FFFFFF"/>
        </a:lt1>
        <a:dk2>
          <a:srgbClr val="006666"/>
        </a:dk2>
        <a:lt2>
          <a:srgbClr val="CC9900"/>
        </a:lt2>
        <a:accent1>
          <a:srgbClr val="CC9900"/>
        </a:accent1>
        <a:accent2>
          <a:srgbClr val="800000"/>
        </a:accent2>
        <a:accent3>
          <a:srgbClr val="AAB8B8"/>
        </a:accent3>
        <a:accent4>
          <a:srgbClr val="DADADA"/>
        </a:accent4>
        <a:accent5>
          <a:srgbClr val="E2CAAA"/>
        </a:accent5>
        <a:accent6>
          <a:srgbClr val="730000"/>
        </a:accent6>
        <a:hlink>
          <a:srgbClr val="C0C0C0"/>
        </a:hlink>
        <a:folHlink>
          <a:srgbClr val="969696"/>
        </a:folHlink>
      </a:clrScheme>
      <a:clrMap bg1="dk2" tx1="lt1" bg2="dk1" tx2="lt2" accent1="accent1" accent2="accent2" accent3="accent3" accent4="accent4" accent5="accent5" accent6="accent6" hlink="hlink" folHlink="folHlink"/>
    </a:extraClrScheme>
    <a:extraClrScheme>
      <a:clrScheme name="PHTemplate.PPT 2">
        <a:dk1>
          <a:srgbClr val="010000"/>
        </a:dk1>
        <a:lt1>
          <a:srgbClr val="C0C0C0"/>
        </a:lt1>
        <a:dk2>
          <a:srgbClr val="010000"/>
        </a:dk2>
        <a:lt2>
          <a:srgbClr val="C0C0C0"/>
        </a:lt2>
        <a:accent1>
          <a:srgbClr val="969696"/>
        </a:accent1>
        <a:accent2>
          <a:srgbClr val="000000"/>
        </a:accent2>
        <a:accent3>
          <a:srgbClr val="DCDCDC"/>
        </a:accent3>
        <a:accent4>
          <a:srgbClr val="010000"/>
        </a:accent4>
        <a:accent5>
          <a:srgbClr val="C9C9C9"/>
        </a:accent5>
        <a:accent6>
          <a:srgbClr val="000000"/>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PHTemplate.PPT 3">
        <a:dk1>
          <a:srgbClr val="4D4D4D"/>
        </a:dk1>
        <a:lt1>
          <a:srgbClr val="99CCFF"/>
        </a:lt1>
        <a:dk2>
          <a:srgbClr val="4D4D4D"/>
        </a:dk2>
        <a:lt2>
          <a:srgbClr val="000000"/>
        </a:lt2>
        <a:accent1>
          <a:srgbClr val="990099"/>
        </a:accent1>
        <a:accent2>
          <a:srgbClr val="FFCC00"/>
        </a:accent2>
        <a:accent3>
          <a:srgbClr val="CAE2FF"/>
        </a:accent3>
        <a:accent4>
          <a:srgbClr val="404040"/>
        </a:accent4>
        <a:accent5>
          <a:srgbClr val="CAAACA"/>
        </a:accent5>
        <a:accent6>
          <a:srgbClr val="E7B900"/>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PHTemplate.PPT 4">
        <a:dk1>
          <a:srgbClr val="000000"/>
        </a:dk1>
        <a:lt1>
          <a:srgbClr val="FFFF00"/>
        </a:lt1>
        <a:dk2>
          <a:srgbClr val="000066"/>
        </a:dk2>
        <a:lt2>
          <a:srgbClr val="99CC00"/>
        </a:lt2>
        <a:accent1>
          <a:srgbClr val="99CC00"/>
        </a:accent1>
        <a:accent2>
          <a:srgbClr val="FFFF00"/>
        </a:accent2>
        <a:accent3>
          <a:srgbClr val="AAAAB8"/>
        </a:accent3>
        <a:accent4>
          <a:srgbClr val="DADA00"/>
        </a:accent4>
        <a:accent5>
          <a:srgbClr val="CAE2AA"/>
        </a:accent5>
        <a:accent6>
          <a:srgbClr val="E7E700"/>
        </a:accent6>
        <a:hlink>
          <a:srgbClr val="9999FF"/>
        </a:hlink>
        <a:folHlink>
          <a:srgbClr val="9933FF"/>
        </a:folHlink>
      </a:clrScheme>
      <a:clrMap bg1="dk2" tx1="lt1" bg2="dk1" tx2="lt2" accent1="accent1" accent2="accent2" accent3="accent3" accent4="accent4" accent5="accent5" accent6="accent6" hlink="hlink" folHlink="folHlink"/>
    </a:extraClrScheme>
    <a:extraClrScheme>
      <a:clrScheme name="PHTemplate.PPT 5">
        <a:dk1>
          <a:srgbClr val="969696"/>
        </a:dk1>
        <a:lt1>
          <a:srgbClr val="FFCC00"/>
        </a:lt1>
        <a:dk2>
          <a:srgbClr val="FF6600"/>
        </a:dk2>
        <a:lt2>
          <a:srgbClr val="009900"/>
        </a:lt2>
        <a:accent1>
          <a:srgbClr val="FFCC00"/>
        </a:accent1>
        <a:accent2>
          <a:srgbClr val="009900"/>
        </a:accent2>
        <a:accent3>
          <a:srgbClr val="FFB8AA"/>
        </a:accent3>
        <a:accent4>
          <a:srgbClr val="DAAE00"/>
        </a:accent4>
        <a:accent5>
          <a:srgbClr val="FFE2AA"/>
        </a:accent5>
        <a:accent6>
          <a:srgbClr val="008A00"/>
        </a:accent6>
        <a:hlink>
          <a:srgbClr val="FFFFFF"/>
        </a:hlink>
        <a:folHlink>
          <a:srgbClr val="FF9966"/>
        </a:folHlink>
      </a:clrScheme>
      <a:clrMap bg1="dk2" tx1="lt1" bg2="dk1" tx2="lt2" accent1="accent1" accent2="accent2" accent3="accent3" accent4="accent4" accent5="accent5" accent6="accent6" hlink="hlink" folHlink="folHlink"/>
    </a:extraClrScheme>
    <a:extraClrScheme>
      <a:clrScheme name="PHTemplate.PPT 6">
        <a:dk1>
          <a:srgbClr val="000000"/>
        </a:dk1>
        <a:lt1>
          <a:srgbClr val="FFCC00"/>
        </a:lt1>
        <a:dk2>
          <a:srgbClr val="336600"/>
        </a:dk2>
        <a:lt2>
          <a:srgbClr val="969696"/>
        </a:lt2>
        <a:accent1>
          <a:srgbClr val="336600"/>
        </a:accent1>
        <a:accent2>
          <a:srgbClr val="CCCC00"/>
        </a:accent2>
        <a:accent3>
          <a:srgbClr val="FFE2AA"/>
        </a:accent3>
        <a:accent4>
          <a:srgbClr val="000000"/>
        </a:accent4>
        <a:accent5>
          <a:srgbClr val="ADB8AA"/>
        </a:accent5>
        <a:accent6>
          <a:srgbClr val="B9B900"/>
        </a:accent6>
        <a:hlink>
          <a:srgbClr val="FFFFFF"/>
        </a:hlink>
        <a:folHlink>
          <a:srgbClr val="FFFFAF"/>
        </a:folHlink>
      </a:clrScheme>
      <a:clrMap bg1="lt1" tx1="dk1" bg2="lt2" tx2="dk2" accent1="accent1" accent2="accent2" accent3="accent3" accent4="accent4" accent5="accent5" accent6="accent6" hlink="hlink" folHlink="folHlink"/>
    </a:extraClrScheme>
    <a:extraClrScheme>
      <a:clrScheme name="PHTemplate.PPT 7">
        <a:dk1>
          <a:srgbClr val="010000"/>
        </a:dk1>
        <a:lt1>
          <a:srgbClr val="99CCFF"/>
        </a:lt1>
        <a:dk2>
          <a:srgbClr val="666633"/>
        </a:dk2>
        <a:lt2>
          <a:srgbClr val="969696"/>
        </a:lt2>
        <a:accent1>
          <a:srgbClr val="666633"/>
        </a:accent1>
        <a:accent2>
          <a:srgbClr val="FFCC00"/>
        </a:accent2>
        <a:accent3>
          <a:srgbClr val="CAE2FF"/>
        </a:accent3>
        <a:accent4>
          <a:srgbClr val="010000"/>
        </a:accent4>
        <a:accent5>
          <a:srgbClr val="B8B8AD"/>
        </a:accent5>
        <a:accent6>
          <a:srgbClr val="E7B900"/>
        </a:accent6>
        <a:hlink>
          <a:srgbClr val="FFFFFF"/>
        </a:hlink>
        <a:folHlink>
          <a:srgbClr val="CCECFF"/>
        </a:folHlink>
      </a:clrScheme>
      <a:clrMap bg1="lt1" tx1="dk1" bg2="lt2" tx2="dk2" accent1="accent1" accent2="accent2" accent3="accent3" accent4="accent4" accent5="accent5" accent6="accent6" hlink="hlink" folHlink="folHlink"/>
    </a:extraClrScheme>
    <a:extraClrScheme>
      <a:clrScheme name="PHTemplate.PPT 8">
        <a:dk1>
          <a:srgbClr val="9900CC"/>
        </a:dk1>
        <a:lt1>
          <a:srgbClr val="FFCC00"/>
        </a:lt1>
        <a:dk2>
          <a:srgbClr val="FF3300"/>
        </a:dk2>
        <a:lt2>
          <a:srgbClr val="969696"/>
        </a:lt2>
        <a:accent1>
          <a:srgbClr val="FF3300"/>
        </a:accent1>
        <a:accent2>
          <a:srgbClr val="FFCC00"/>
        </a:accent2>
        <a:accent3>
          <a:srgbClr val="FFE2AA"/>
        </a:accent3>
        <a:accent4>
          <a:srgbClr val="8200AE"/>
        </a:accent4>
        <a:accent5>
          <a:srgbClr val="FFADAA"/>
        </a:accent5>
        <a:accent6>
          <a:srgbClr val="E7B900"/>
        </a:accent6>
        <a:hlink>
          <a:srgbClr val="FFFFFF"/>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PHTemplate">
  <a:themeElements>
    <a:clrScheme name="">
      <a:dk1>
        <a:srgbClr val="000000"/>
      </a:dk1>
      <a:lt1>
        <a:srgbClr val="006666"/>
      </a:lt1>
      <a:dk2>
        <a:srgbClr val="800000"/>
      </a:dk2>
      <a:lt2>
        <a:srgbClr val="4D4D4D"/>
      </a:lt2>
      <a:accent1>
        <a:srgbClr val="CC9900"/>
      </a:accent1>
      <a:accent2>
        <a:srgbClr val="800000"/>
      </a:accent2>
      <a:accent3>
        <a:srgbClr val="AAB8B8"/>
      </a:accent3>
      <a:accent4>
        <a:srgbClr val="000000"/>
      </a:accent4>
      <a:accent5>
        <a:srgbClr val="E2CAAA"/>
      </a:accent5>
      <a:accent6>
        <a:srgbClr val="730000"/>
      </a:accent6>
      <a:hlink>
        <a:srgbClr val="000099"/>
      </a:hlink>
      <a:folHlink>
        <a:srgbClr val="003300"/>
      </a:folHlink>
    </a:clrScheme>
    <a:fontScheme name="PHTemplate.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Char char="•"/>
          <a:tabLst/>
          <a:defRPr kumimoji="1" lang="en-US" altLang="en-US" sz="3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Char char="•"/>
          <a:tabLst/>
          <a:defRPr kumimoji="1" lang="en-US" altLang="en-US" sz="3000" b="0" i="0" u="none" strike="noStrike" cap="none" normalizeH="0" baseline="0" smtClean="0">
            <a:ln>
              <a:noFill/>
            </a:ln>
            <a:solidFill>
              <a:schemeClr val="tx1"/>
            </a:solidFill>
            <a:effectLst/>
            <a:latin typeface="Arial" charset="0"/>
          </a:defRPr>
        </a:defPPr>
      </a:lstStyle>
    </a:lnDef>
  </a:objectDefaults>
  <a:extraClrSchemeLst>
    <a:extraClrScheme>
      <a:clrScheme name="PHTemplate.PPT 1">
        <a:dk1>
          <a:srgbClr val="4D4D4D"/>
        </a:dk1>
        <a:lt1>
          <a:srgbClr val="FFFFFF"/>
        </a:lt1>
        <a:dk2>
          <a:srgbClr val="006666"/>
        </a:dk2>
        <a:lt2>
          <a:srgbClr val="CC9900"/>
        </a:lt2>
        <a:accent1>
          <a:srgbClr val="CC9900"/>
        </a:accent1>
        <a:accent2>
          <a:srgbClr val="800000"/>
        </a:accent2>
        <a:accent3>
          <a:srgbClr val="AAB8B8"/>
        </a:accent3>
        <a:accent4>
          <a:srgbClr val="DADADA"/>
        </a:accent4>
        <a:accent5>
          <a:srgbClr val="E2CAAA"/>
        </a:accent5>
        <a:accent6>
          <a:srgbClr val="730000"/>
        </a:accent6>
        <a:hlink>
          <a:srgbClr val="C0C0C0"/>
        </a:hlink>
        <a:folHlink>
          <a:srgbClr val="969696"/>
        </a:folHlink>
      </a:clrScheme>
      <a:clrMap bg1="dk2" tx1="lt1" bg2="dk1" tx2="lt2" accent1="accent1" accent2="accent2" accent3="accent3" accent4="accent4" accent5="accent5" accent6="accent6" hlink="hlink" folHlink="folHlink"/>
    </a:extraClrScheme>
    <a:extraClrScheme>
      <a:clrScheme name="PHTemplate.PPT 2">
        <a:dk1>
          <a:srgbClr val="010000"/>
        </a:dk1>
        <a:lt1>
          <a:srgbClr val="C0C0C0"/>
        </a:lt1>
        <a:dk2>
          <a:srgbClr val="010000"/>
        </a:dk2>
        <a:lt2>
          <a:srgbClr val="C0C0C0"/>
        </a:lt2>
        <a:accent1>
          <a:srgbClr val="969696"/>
        </a:accent1>
        <a:accent2>
          <a:srgbClr val="000000"/>
        </a:accent2>
        <a:accent3>
          <a:srgbClr val="DCDCDC"/>
        </a:accent3>
        <a:accent4>
          <a:srgbClr val="010000"/>
        </a:accent4>
        <a:accent5>
          <a:srgbClr val="C9C9C9"/>
        </a:accent5>
        <a:accent6>
          <a:srgbClr val="000000"/>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PHTemplate.PPT 3">
        <a:dk1>
          <a:srgbClr val="4D4D4D"/>
        </a:dk1>
        <a:lt1>
          <a:srgbClr val="99CCFF"/>
        </a:lt1>
        <a:dk2>
          <a:srgbClr val="4D4D4D"/>
        </a:dk2>
        <a:lt2>
          <a:srgbClr val="000000"/>
        </a:lt2>
        <a:accent1>
          <a:srgbClr val="990099"/>
        </a:accent1>
        <a:accent2>
          <a:srgbClr val="FFCC00"/>
        </a:accent2>
        <a:accent3>
          <a:srgbClr val="CAE2FF"/>
        </a:accent3>
        <a:accent4>
          <a:srgbClr val="404040"/>
        </a:accent4>
        <a:accent5>
          <a:srgbClr val="CAAACA"/>
        </a:accent5>
        <a:accent6>
          <a:srgbClr val="E7B900"/>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PHTemplate.PPT 4">
        <a:dk1>
          <a:srgbClr val="000000"/>
        </a:dk1>
        <a:lt1>
          <a:srgbClr val="FFFF00"/>
        </a:lt1>
        <a:dk2>
          <a:srgbClr val="000066"/>
        </a:dk2>
        <a:lt2>
          <a:srgbClr val="99CC00"/>
        </a:lt2>
        <a:accent1>
          <a:srgbClr val="99CC00"/>
        </a:accent1>
        <a:accent2>
          <a:srgbClr val="FFFF00"/>
        </a:accent2>
        <a:accent3>
          <a:srgbClr val="AAAAB8"/>
        </a:accent3>
        <a:accent4>
          <a:srgbClr val="DADA00"/>
        </a:accent4>
        <a:accent5>
          <a:srgbClr val="CAE2AA"/>
        </a:accent5>
        <a:accent6>
          <a:srgbClr val="E7E700"/>
        </a:accent6>
        <a:hlink>
          <a:srgbClr val="9999FF"/>
        </a:hlink>
        <a:folHlink>
          <a:srgbClr val="9933FF"/>
        </a:folHlink>
      </a:clrScheme>
      <a:clrMap bg1="dk2" tx1="lt1" bg2="dk1" tx2="lt2" accent1="accent1" accent2="accent2" accent3="accent3" accent4="accent4" accent5="accent5" accent6="accent6" hlink="hlink" folHlink="folHlink"/>
    </a:extraClrScheme>
    <a:extraClrScheme>
      <a:clrScheme name="PHTemplate.PPT 5">
        <a:dk1>
          <a:srgbClr val="969696"/>
        </a:dk1>
        <a:lt1>
          <a:srgbClr val="FFCC00"/>
        </a:lt1>
        <a:dk2>
          <a:srgbClr val="FF6600"/>
        </a:dk2>
        <a:lt2>
          <a:srgbClr val="009900"/>
        </a:lt2>
        <a:accent1>
          <a:srgbClr val="FFCC00"/>
        </a:accent1>
        <a:accent2>
          <a:srgbClr val="009900"/>
        </a:accent2>
        <a:accent3>
          <a:srgbClr val="FFB8AA"/>
        </a:accent3>
        <a:accent4>
          <a:srgbClr val="DAAE00"/>
        </a:accent4>
        <a:accent5>
          <a:srgbClr val="FFE2AA"/>
        </a:accent5>
        <a:accent6>
          <a:srgbClr val="008A00"/>
        </a:accent6>
        <a:hlink>
          <a:srgbClr val="FFFFFF"/>
        </a:hlink>
        <a:folHlink>
          <a:srgbClr val="FF9966"/>
        </a:folHlink>
      </a:clrScheme>
      <a:clrMap bg1="dk2" tx1="lt1" bg2="dk1" tx2="lt2" accent1="accent1" accent2="accent2" accent3="accent3" accent4="accent4" accent5="accent5" accent6="accent6" hlink="hlink" folHlink="folHlink"/>
    </a:extraClrScheme>
    <a:extraClrScheme>
      <a:clrScheme name="PHTemplate.PPT 6">
        <a:dk1>
          <a:srgbClr val="000000"/>
        </a:dk1>
        <a:lt1>
          <a:srgbClr val="FFCC00"/>
        </a:lt1>
        <a:dk2>
          <a:srgbClr val="336600"/>
        </a:dk2>
        <a:lt2>
          <a:srgbClr val="969696"/>
        </a:lt2>
        <a:accent1>
          <a:srgbClr val="336600"/>
        </a:accent1>
        <a:accent2>
          <a:srgbClr val="CCCC00"/>
        </a:accent2>
        <a:accent3>
          <a:srgbClr val="FFE2AA"/>
        </a:accent3>
        <a:accent4>
          <a:srgbClr val="000000"/>
        </a:accent4>
        <a:accent5>
          <a:srgbClr val="ADB8AA"/>
        </a:accent5>
        <a:accent6>
          <a:srgbClr val="B9B900"/>
        </a:accent6>
        <a:hlink>
          <a:srgbClr val="FFFFFF"/>
        </a:hlink>
        <a:folHlink>
          <a:srgbClr val="FFFFAF"/>
        </a:folHlink>
      </a:clrScheme>
      <a:clrMap bg1="lt1" tx1="dk1" bg2="lt2" tx2="dk2" accent1="accent1" accent2="accent2" accent3="accent3" accent4="accent4" accent5="accent5" accent6="accent6" hlink="hlink" folHlink="folHlink"/>
    </a:extraClrScheme>
    <a:extraClrScheme>
      <a:clrScheme name="PHTemplate.PPT 7">
        <a:dk1>
          <a:srgbClr val="010000"/>
        </a:dk1>
        <a:lt1>
          <a:srgbClr val="99CCFF"/>
        </a:lt1>
        <a:dk2>
          <a:srgbClr val="666633"/>
        </a:dk2>
        <a:lt2>
          <a:srgbClr val="969696"/>
        </a:lt2>
        <a:accent1>
          <a:srgbClr val="666633"/>
        </a:accent1>
        <a:accent2>
          <a:srgbClr val="FFCC00"/>
        </a:accent2>
        <a:accent3>
          <a:srgbClr val="CAE2FF"/>
        </a:accent3>
        <a:accent4>
          <a:srgbClr val="010000"/>
        </a:accent4>
        <a:accent5>
          <a:srgbClr val="B8B8AD"/>
        </a:accent5>
        <a:accent6>
          <a:srgbClr val="E7B900"/>
        </a:accent6>
        <a:hlink>
          <a:srgbClr val="FFFFFF"/>
        </a:hlink>
        <a:folHlink>
          <a:srgbClr val="CCECFF"/>
        </a:folHlink>
      </a:clrScheme>
      <a:clrMap bg1="lt1" tx1="dk1" bg2="lt2" tx2="dk2" accent1="accent1" accent2="accent2" accent3="accent3" accent4="accent4" accent5="accent5" accent6="accent6" hlink="hlink" folHlink="folHlink"/>
    </a:extraClrScheme>
    <a:extraClrScheme>
      <a:clrScheme name="PHTemplate.PPT 8">
        <a:dk1>
          <a:srgbClr val="9900CC"/>
        </a:dk1>
        <a:lt1>
          <a:srgbClr val="FFCC00"/>
        </a:lt1>
        <a:dk2>
          <a:srgbClr val="FF3300"/>
        </a:dk2>
        <a:lt2>
          <a:srgbClr val="969696"/>
        </a:lt2>
        <a:accent1>
          <a:srgbClr val="FF3300"/>
        </a:accent1>
        <a:accent2>
          <a:srgbClr val="FFCC00"/>
        </a:accent2>
        <a:accent3>
          <a:srgbClr val="FFE2AA"/>
        </a:accent3>
        <a:accent4>
          <a:srgbClr val="8200AE"/>
        </a:accent4>
        <a:accent5>
          <a:srgbClr val="FFADAA"/>
        </a:accent5>
        <a:accent6>
          <a:srgbClr val="E7B900"/>
        </a:accent6>
        <a:hlink>
          <a:srgbClr val="FFFFFF"/>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5637</TotalTime>
  <Words>799</Words>
  <Application>Microsoft Office PowerPoint</Application>
  <PresentationFormat>On-screen Show (4:3)</PresentationFormat>
  <Paragraphs>159</Paragraphs>
  <Slides>13</Slides>
  <Notes>2</Notes>
  <HiddenSlides>4</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13</vt:i4>
      </vt:variant>
    </vt:vector>
  </HeadingPairs>
  <TitlesOfParts>
    <vt:vector size="19" baseType="lpstr">
      <vt:lpstr>14_TP030004031</vt:lpstr>
      <vt:lpstr>1_Office Theme</vt:lpstr>
      <vt:lpstr>PHTemplate</vt:lpstr>
      <vt:lpstr>1_PHTemplate</vt:lpstr>
      <vt:lpstr>Picture</vt:lpstr>
      <vt:lpstr>Document</vt:lpstr>
      <vt:lpstr>Tuesday March 10, 2015 Mr. Goblirsch – American Government</vt:lpstr>
      <vt:lpstr>Tuesday March 10, 2015 Mr. Goblirsch – American Government</vt:lpstr>
      <vt:lpstr>Ch 11 CONCEPT: Congress: Non-Legislative</vt:lpstr>
      <vt:lpstr>CONCEPT: Investigatory Power</vt:lpstr>
      <vt:lpstr>Ch 11 CONCEPT: Congress: Denied</vt:lpstr>
      <vt:lpstr>CONGRESS REVIEW QUESTIONS</vt:lpstr>
      <vt:lpstr>PRESIDENTIAL  SPEECHES &amp; VOTE</vt:lpstr>
      <vt:lpstr>5th PRIMARY BALLOT</vt:lpstr>
      <vt:lpstr>5th General Election BALLOT</vt:lpstr>
      <vt:lpstr>6th PRIMARY BALLOT</vt:lpstr>
      <vt:lpstr>6th General Election BALLOT</vt:lpstr>
      <vt:lpstr>CONCEPT: The Necessary and Proper Clause</vt:lpstr>
      <vt:lpstr>The Implied Powers of Congress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Clinton Goblirsch</dc:creator>
  <cp:lastModifiedBy>cgoblirsch</cp:lastModifiedBy>
  <cp:revision>139</cp:revision>
  <cp:lastPrinted>2015-03-10T14:34:53Z</cp:lastPrinted>
  <dcterms:created xsi:type="dcterms:W3CDTF">2013-08-14T05:03:00Z</dcterms:created>
  <dcterms:modified xsi:type="dcterms:W3CDTF">2015-03-10T16:28:26Z</dcterms:modified>
</cp:coreProperties>
</file>