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4"/>
  </p:notesMasterIdLst>
  <p:handoutMasterIdLst>
    <p:handoutMasterId r:id="rId15"/>
  </p:handoutMasterIdLst>
  <p:sldIdLst>
    <p:sldId id="308" r:id="rId2"/>
    <p:sldId id="313" r:id="rId3"/>
    <p:sldId id="314" r:id="rId4"/>
    <p:sldId id="307" r:id="rId5"/>
    <p:sldId id="299" r:id="rId6"/>
    <p:sldId id="300" r:id="rId7"/>
    <p:sldId id="315" r:id="rId8"/>
    <p:sldId id="316" r:id="rId9"/>
    <p:sldId id="309" r:id="rId10"/>
    <p:sldId id="310" r:id="rId11"/>
    <p:sldId id="311" r:id="rId12"/>
    <p:sldId id="312" r:id="rId1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6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</a:t>
            </a:r>
            <a:r>
              <a:rPr lang="en-US" altLang="en-US" b="1" dirty="0" smtClean="0">
                <a:solidFill>
                  <a:srgbClr val="FF0000"/>
                </a:solidFill>
              </a:rPr>
              <a:t>day April 2,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</a:t>
            </a:r>
            <a:r>
              <a:rPr lang="en-US" sz="2400" dirty="0" smtClean="0"/>
              <a:t>election process and voting amendments in the U.S.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</a:t>
            </a:r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dirty="0" smtClean="0">
                <a:solidFill>
                  <a:srgbClr val="FF0000"/>
                </a:solidFill>
              </a:rPr>
              <a:t> &amp; 4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The Election Process in America (Start @ 14:10)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Video Questions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Process Flip Book DUE TODAY – Turn into the Basket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28%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0.28)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33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0.33)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38%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0.38)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1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smtClean="0"/>
              <a:t>0 </a:t>
            </a:r>
            <a:r>
              <a:rPr lang="en-US" dirty="0" smtClean="0"/>
              <a:t>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16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r>
              <a:rPr lang="en-US" dirty="0" err="1" smtClean="0"/>
              <a:t>Esai</a:t>
            </a:r>
            <a:r>
              <a:rPr lang="en-US" dirty="0" smtClean="0"/>
              <a:t> F.</a:t>
            </a:r>
          </a:p>
          <a:p>
            <a:r>
              <a:rPr lang="en-US" dirty="0" smtClean="0"/>
              <a:t>Jose G.</a:t>
            </a:r>
          </a:p>
          <a:p>
            <a:r>
              <a:rPr lang="en-US" dirty="0" smtClean="0"/>
              <a:t>Rudi G.</a:t>
            </a:r>
          </a:p>
          <a:p>
            <a:r>
              <a:rPr lang="en-US" dirty="0" smtClean="0"/>
              <a:t>Ernesto G.</a:t>
            </a:r>
          </a:p>
          <a:p>
            <a:r>
              <a:rPr lang="en-US" dirty="0" smtClean="0"/>
              <a:t>Izaiah H.</a:t>
            </a:r>
          </a:p>
          <a:p>
            <a:r>
              <a:rPr lang="en-US" dirty="0" smtClean="0"/>
              <a:t>Alex H.</a:t>
            </a:r>
          </a:p>
          <a:p>
            <a:r>
              <a:rPr lang="en-US" dirty="0" smtClean="0"/>
              <a:t>Ernesto P.</a:t>
            </a:r>
          </a:p>
          <a:p>
            <a:r>
              <a:rPr lang="en-US" dirty="0" err="1" smtClean="0"/>
              <a:t>Erasmo</a:t>
            </a:r>
            <a:r>
              <a:rPr lang="en-US" dirty="0" smtClean="0"/>
              <a:t> P.</a:t>
            </a:r>
          </a:p>
          <a:p>
            <a:r>
              <a:rPr lang="en-US" dirty="0" smtClean="0"/>
              <a:t>Rafael R.</a:t>
            </a:r>
          </a:p>
          <a:p>
            <a:r>
              <a:rPr lang="en-US" dirty="0" smtClean="0"/>
              <a:t>Eduardo R.</a:t>
            </a:r>
          </a:p>
          <a:p>
            <a:r>
              <a:rPr lang="en-US" dirty="0" smtClean="0"/>
              <a:t>Oscar T.</a:t>
            </a:r>
          </a:p>
          <a:p>
            <a:r>
              <a:rPr lang="en-US" dirty="0" smtClean="0"/>
              <a:t>Chris 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Genesis V.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smtClean="0"/>
              <a:t>14 </a:t>
            </a:r>
            <a:r>
              <a:rPr lang="en-US" dirty="0" smtClean="0"/>
              <a:t>/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9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r>
              <a:rPr lang="en-US" dirty="0" smtClean="0"/>
              <a:t>Rolando 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M.</a:t>
            </a:r>
          </a:p>
          <a:p>
            <a:r>
              <a:rPr lang="en-US" dirty="0" smtClean="0"/>
              <a:t>Julio O.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mtClean="0"/>
              <a:t>= 4 </a:t>
            </a:r>
            <a:r>
              <a:rPr lang="en-US" dirty="0" smtClean="0"/>
              <a:t>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2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</a:t>
            </a:r>
            <a:r>
              <a:rPr lang="en-US" altLang="en-US" b="1" dirty="0" smtClean="0">
                <a:solidFill>
                  <a:srgbClr val="FF0000"/>
                </a:solidFill>
              </a:rPr>
              <a:t>day April 2,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</a:t>
            </a:r>
            <a:r>
              <a:rPr lang="en-US" sz="2400" dirty="0" smtClean="0"/>
              <a:t>election process and voting amendments in the U.S.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</a:t>
            </a:r>
            <a:r>
              <a:rPr lang="en-US" sz="2800" b="1" dirty="0" smtClean="0">
                <a:solidFill>
                  <a:srgbClr val="FF0000"/>
                </a:solidFill>
              </a:rPr>
              <a:t>5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The Election Process in America (Start @ 14:10)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Video Questions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Process Flip Book DUE TODAY – Turn into the Basket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$45.00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0.30)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35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0.35)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40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0.40)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8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Thurs</a:t>
            </a:r>
            <a:r>
              <a:rPr lang="en-US" altLang="en-US" b="1" dirty="0" smtClean="0">
                <a:solidFill>
                  <a:srgbClr val="FF0000"/>
                </a:solidFill>
              </a:rPr>
              <a:t>day April 2,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</a:t>
            </a:r>
            <a:r>
              <a:rPr lang="en-US" sz="2400" dirty="0" smtClean="0"/>
              <a:t>election process and voting amendments in the U.S.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 </a:t>
            </a:r>
            <a:r>
              <a:rPr lang="en-US" sz="2800" b="1" dirty="0" smtClean="0">
                <a:solidFill>
                  <a:srgbClr val="FF0000"/>
                </a:solidFill>
              </a:rPr>
              <a:t>6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Only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Tax Day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VIDEO: The Election Process in America (Start @ 14:10)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Video Questions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Bill Process Flip Book DUE TODAY – Turn into the Basket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Tax Day WARM-UP</a:t>
            </a:r>
            <a:r>
              <a:rPr lang="en-US" sz="2800" dirty="0" smtClean="0">
                <a:solidFill>
                  <a:srgbClr val="1F497D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</a:t>
            </a: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weekly taxes and make your Weekly Deposit.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Ask your Section Leader if you received </a:t>
            </a:r>
            <a:r>
              <a:rPr lang="en-US" sz="1900" dirty="0" smtClean="0">
                <a:solidFill>
                  <a:prstClr val="black"/>
                </a:solidFill>
              </a:rPr>
              <a:t>any restroom bonuses</a:t>
            </a:r>
            <a:endParaRPr lang="en-US" sz="1900" dirty="0">
              <a:solidFill>
                <a:prstClr val="black"/>
              </a:solidFill>
            </a:endParaRP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prstClr val="black"/>
                </a:solidFill>
              </a:rPr>
              <a:t>If so, add it to your pay for that day on your Weekly </a:t>
            </a:r>
            <a:r>
              <a:rPr lang="en-US" sz="1900" dirty="0" smtClean="0">
                <a:solidFill>
                  <a:prstClr val="black"/>
                </a:solidFill>
              </a:rPr>
              <a:t>Time Sheet</a:t>
            </a:r>
            <a:endParaRPr lang="en-US" sz="19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Add up your daily pay from the week to get your Gross Total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Calculate your taxes using the TAX BRACKETS below:</a:t>
            </a: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than $</a:t>
            </a:r>
            <a:r>
              <a:rPr lang="en-US" sz="19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20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0.20)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$45 through $55.00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</a:t>
            </a:r>
            <a:r>
              <a:rPr lang="en-US" sz="19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sz="19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5</a:t>
            </a:r>
            <a:r>
              <a:rPr lang="en-US" sz="1900" b="1" u="sng" dirty="0" smtClean="0">
                <a:solidFill>
                  <a:srgbClr val="FF0000"/>
                </a:solidFill>
              </a:rPr>
              <a:t>%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0.25)</a:t>
            </a:r>
            <a:endParaRPr lang="en-US" sz="1900" dirty="0">
              <a:solidFill>
                <a:srgbClr val="FF0000"/>
              </a:solidFill>
            </a:endParaRPr>
          </a:p>
          <a:p>
            <a:pPr marL="1257300" lvl="2" indent="-45720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solidFill>
                  <a:srgbClr val="00B050"/>
                </a:solidFill>
              </a:rPr>
              <a:t>Gross Total </a:t>
            </a:r>
            <a:r>
              <a:rPr lang="en-US" sz="19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$55.00</a:t>
            </a:r>
            <a:r>
              <a:rPr lang="en-US" sz="19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================</a:t>
            </a:r>
            <a:r>
              <a:rPr lang="en-US" sz="19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sz="1900" b="1" u="sng" dirty="0" smtClean="0">
                <a:solidFill>
                  <a:srgbClr val="FF0000"/>
                </a:solidFill>
              </a:rPr>
              <a:t>30%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  <a:r>
              <a:rPr lang="en-US" sz="1900" dirty="0">
                <a:solidFill>
                  <a:srgbClr val="FF0000"/>
                </a:solidFill>
              </a:rPr>
              <a:t>tax rate (X </a:t>
            </a:r>
            <a:r>
              <a:rPr lang="en-US" sz="1900" dirty="0" smtClean="0">
                <a:solidFill>
                  <a:srgbClr val="FF0000"/>
                </a:solidFill>
              </a:rPr>
              <a:t>0.30)</a:t>
            </a:r>
            <a:endParaRPr lang="en-US" sz="1900" dirty="0">
              <a:solidFill>
                <a:srgbClr val="FF0000"/>
              </a:solidFill>
            </a:endParaRP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Subtract your taxes from your gross to get your net pay</a:t>
            </a:r>
          </a:p>
          <a:p>
            <a:pPr marL="457200" lvl="0" indent="-45720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900" dirty="0">
                <a:solidFill>
                  <a:prstClr val="black"/>
                </a:solidFill>
              </a:rPr>
              <a:t>Your net pay for the week = your Weekly </a:t>
            </a:r>
            <a:r>
              <a:rPr lang="en-US" sz="1900" dirty="0" smtClean="0">
                <a:solidFill>
                  <a:prstClr val="black"/>
                </a:solidFill>
              </a:rPr>
              <a:t>Deposit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8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600" b="1" u="sng" dirty="0" smtClean="0"/>
              <a:t>Elections Process Video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is a lobbyist?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type of democracy is the U.S.?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is the most important right of Americans?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Why does the U.S. require voters to register?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years are local elections held?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election led to the passing of the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 to the Constitution?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was a white primary?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did the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 do?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What region did not support the passing of the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 smtClean="0"/>
              <a:t>In what years did a Presidential candidate receive a majority of the popular votes, but not win the Presidency?</a:t>
            </a:r>
          </a:p>
        </p:txBody>
      </p:sp>
    </p:spTree>
    <p:extLst>
      <p:ext uri="{BB962C8B-B14F-4D97-AF65-F5344CB8AC3E}">
        <p14:creationId xmlns:p14="http://schemas.microsoft.com/office/powerpoint/2010/main" val="20260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BILL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Brackets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Currently in </a:t>
            </a:r>
            <a:r>
              <a:rPr lang="en-US" dirty="0" err="1" smtClean="0"/>
              <a:t>Goblirsch’s</a:t>
            </a:r>
            <a:r>
              <a:rPr lang="en-US" dirty="0" smtClean="0"/>
              <a:t> class, our tax brackets are 	___, ___, ___.  This is a proposal to reorganize our 	tax brackets</a:t>
            </a:r>
            <a:r>
              <a:rPr lang="en-US" dirty="0" smtClean="0"/>
              <a:t>.</a:t>
            </a:r>
            <a:endParaRPr lang="en-US" sz="2600" dirty="0" smtClean="0"/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BRACKETS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(all amounts are per week)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Lowest  1 – Below $40 = 	10%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Bracket 2 –   $40 - $60 = 	20%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  3 –	   $60 – 70 = 	30%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Bracket 4 –   $70 - $80 = 	40%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 5 – Above $80 = 	50%</a:t>
            </a:r>
            <a:endParaRPr lang="en-US" b="1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7800" dirty="0" smtClean="0"/>
              <a:t>X</a:t>
            </a:r>
            <a:r>
              <a:rPr lang="en-US" dirty="0" smtClean="0"/>
              <a:t> ______________________________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35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BALLOT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Representative/Senator Name:</a:t>
            </a:r>
          </a:p>
          <a:p>
            <a:pPr marL="0" indent="0">
              <a:buNone/>
            </a:pPr>
            <a:r>
              <a:rPr lang="en-US" sz="4400" dirty="0" smtClean="0"/>
              <a:t>_________________________</a:t>
            </a:r>
          </a:p>
          <a:p>
            <a:pPr marL="0" indent="0">
              <a:buNone/>
            </a:pPr>
            <a:r>
              <a:rPr lang="en-US" sz="4800" dirty="0" smtClean="0"/>
              <a:t>_______________________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4400" dirty="0" smtClean="0"/>
              <a:t>_____   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/>
              <a:t>_____   NO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420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</a:t>
            </a:r>
            <a:r>
              <a:rPr lang="en-US" sz="6000" dirty="0" smtClean="0"/>
              <a:t>new </a:t>
            </a:r>
            <a:r>
              <a:rPr lang="en-US" sz="6000" dirty="0" smtClean="0"/>
              <a:t>salary </a:t>
            </a:r>
            <a:r>
              <a:rPr lang="en-US" sz="6000" dirty="0" smtClean="0"/>
              <a:t>for being Speaker of the House will </a:t>
            </a:r>
            <a:r>
              <a:rPr lang="en-US" sz="6000" dirty="0" smtClean="0"/>
              <a:t>be </a:t>
            </a:r>
            <a:r>
              <a:rPr lang="en-US" sz="6000" u="sng" dirty="0" smtClean="0"/>
              <a:t>$</a:t>
            </a:r>
            <a:r>
              <a:rPr lang="en-US" sz="6000" u="sng" dirty="0" smtClean="0"/>
              <a:t>11.25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759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 PRO TEM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/>
              <a:t>Your </a:t>
            </a:r>
            <a:r>
              <a:rPr lang="en-US" sz="6000" dirty="0" smtClean="0"/>
              <a:t>new </a:t>
            </a:r>
            <a:r>
              <a:rPr lang="en-US" sz="6000" dirty="0" smtClean="0"/>
              <a:t>salary </a:t>
            </a:r>
            <a:r>
              <a:rPr lang="en-US" sz="6000" dirty="0" smtClean="0"/>
              <a:t>for being the President Pro Tempore of the Senate will </a:t>
            </a:r>
            <a:r>
              <a:rPr lang="en-US" sz="6000" dirty="0" smtClean="0"/>
              <a:t>be </a:t>
            </a:r>
            <a:r>
              <a:rPr lang="en-US" sz="6000" u="sng" dirty="0" smtClean="0"/>
              <a:t>$</a:t>
            </a:r>
            <a:r>
              <a:rPr lang="en-US" sz="6000" u="sng" dirty="0" smtClean="0"/>
              <a:t>11.25 </a:t>
            </a:r>
            <a:r>
              <a:rPr lang="en-US" sz="6000" dirty="0" smtClean="0"/>
              <a:t>per day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8751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PAID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r>
              <a:rPr lang="en-US" dirty="0" smtClean="0"/>
              <a:t>Andrea 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4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</TotalTime>
  <Words>870</Words>
  <Application>Microsoft Office PowerPoint</Application>
  <PresentationFormat>On-screen Show (4:3)</PresentationFormat>
  <Paragraphs>145</Paragraphs>
  <Slides>12</Slides>
  <Notes>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14_TP030004031</vt:lpstr>
      <vt:lpstr>Thursday April 2, 2015 Mr. Goblirsch – American Government</vt:lpstr>
      <vt:lpstr>Thursday April 2, 2015 Mr. Goblirsch – American Government</vt:lpstr>
      <vt:lpstr>Thursday April 2, 2015 Mr. Goblirsch – American Government</vt:lpstr>
      <vt:lpstr>Elections Process Video Questions</vt:lpstr>
      <vt:lpstr>BILL:  Tax Brackets</vt:lpstr>
      <vt:lpstr>BALLOT</vt:lpstr>
      <vt:lpstr>SPEAKER SALARY</vt:lpstr>
      <vt:lpstr>PRES PRO TEM SALARY</vt:lpstr>
      <vt:lpstr>LIST OF INDIVIDUALS WHO  HAVE PAID NOT FOR THE FINAL</vt:lpstr>
      <vt:lpstr>LIST OF INDIVIDUALS WHO  HAVE PAID NOT FOR THE FINAL</vt:lpstr>
      <vt:lpstr>LIST OF INDIVIDUALS WHO  HAVE PAID NOT FOR THE FINAL</vt:lpstr>
      <vt:lpstr>LIST OF INDIVIDUALS WHO  HAVE PAID NOT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89</cp:revision>
  <cp:lastPrinted>2015-04-02T14:12:39Z</cp:lastPrinted>
  <dcterms:created xsi:type="dcterms:W3CDTF">2013-09-30T13:16:32Z</dcterms:created>
  <dcterms:modified xsi:type="dcterms:W3CDTF">2015-04-02T14:20:39Z</dcterms:modified>
</cp:coreProperties>
</file>