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5"/>
  </p:notesMasterIdLst>
  <p:handoutMasterIdLst>
    <p:handoutMasterId r:id="rId6"/>
  </p:handoutMasterIdLst>
  <p:sldIdLst>
    <p:sldId id="283" r:id="rId2"/>
    <p:sldId id="308" r:id="rId3"/>
    <p:sldId id="307" r:id="rId4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6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0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4/16/2015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Thursday </a:t>
            </a:r>
            <a:r>
              <a:rPr lang="en-US" altLang="en-US" b="1" dirty="0" smtClean="0">
                <a:solidFill>
                  <a:srgbClr val="FF0000"/>
                </a:solidFill>
              </a:rPr>
              <a:t>April 16,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Simulate making a democratic decision using lobbying.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Primary Doc Reading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ACTIVITY: Where To Eat</a:t>
            </a:r>
            <a:r>
              <a:rPr lang="en-US" sz="2400" dirty="0" smtClean="0">
                <a:solidFill>
                  <a:prstClr val="black"/>
                </a:solidFill>
              </a:rPr>
              <a:t>?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REVIEW: </a:t>
            </a:r>
            <a:r>
              <a:rPr lang="en-US" sz="2400" dirty="0" err="1" smtClean="0">
                <a:solidFill>
                  <a:prstClr val="black"/>
                </a:solidFill>
              </a:rPr>
              <a:t>Kahoot</a:t>
            </a:r>
            <a:r>
              <a:rPr lang="en-US" sz="2400" dirty="0" smtClean="0">
                <a:solidFill>
                  <a:prstClr val="black"/>
                </a:solidFill>
              </a:rPr>
              <a:t> Quiz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CLOSURE</a:t>
            </a:r>
            <a:r>
              <a:rPr lang="en-US" sz="2400" dirty="0" smtClean="0">
                <a:solidFill>
                  <a:prstClr val="black"/>
                </a:solidFill>
              </a:rPr>
              <a:t>: </a:t>
            </a:r>
            <a:r>
              <a:rPr lang="en-US" sz="2400" dirty="0" smtClean="0">
                <a:solidFill>
                  <a:prstClr val="black"/>
                </a:solidFill>
              </a:rPr>
              <a:t>Quiz Study Guide</a:t>
            </a:r>
            <a:endParaRPr lang="en-US" sz="2400" dirty="0" smtClean="0"/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***Voting, Elections, Political Parties QUIZ </a:t>
            </a:r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TOMORROW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***Workbook Pgs. 40 &amp; 41 DUE TODAY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Primary Doc Reading </a:t>
            </a:r>
            <a:r>
              <a:rPr lang="en-US" sz="2800" b="1" dirty="0" smtClean="0">
                <a:solidFill>
                  <a:srgbClr val="1F497D"/>
                </a:solidFill>
              </a:rPr>
              <a:t>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Read </a:t>
            </a:r>
            <a:r>
              <a:rPr lang="en-US" sz="2400" dirty="0" smtClean="0">
                <a:solidFill>
                  <a:prstClr val="black"/>
                </a:solidFill>
              </a:rPr>
              <a:t>the Primary Document from the National Urban League (an interest group) on P. 248.  Answer the questions.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Analyzing Primary Sources Question #1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Analyzing Primary Sources Question #2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Analyzing Primary Sources Question #3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Parties, Voting, &amp; Elections STUDY GUIDE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838200"/>
            <a:ext cx="4497388" cy="639762"/>
          </a:xfrm>
        </p:spPr>
        <p:txBody>
          <a:bodyPr/>
          <a:lstStyle/>
          <a:p>
            <a:r>
              <a:rPr lang="en-US" sz="2000" i="1" u="sng" dirty="0" smtClean="0"/>
              <a:t>POLITICAL PARTIES &amp; VOTING</a:t>
            </a:r>
            <a:endParaRPr lang="en-US" sz="2000" i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1524000"/>
            <a:ext cx="4497388" cy="53339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do most Americans consider themselves to be?</a:t>
            </a:r>
          </a:p>
          <a:p>
            <a:endParaRPr lang="en-US" dirty="0" smtClean="0"/>
          </a:p>
          <a:p>
            <a:r>
              <a:rPr lang="en-US" dirty="0" smtClean="0"/>
              <a:t>What are the goals/roles of political parties?</a:t>
            </a:r>
          </a:p>
          <a:p>
            <a:endParaRPr lang="en-US" dirty="0" smtClean="0"/>
          </a:p>
          <a:p>
            <a:r>
              <a:rPr lang="en-US" dirty="0" smtClean="0"/>
              <a:t>What’s the difference between a strong &amp; weak party voter?</a:t>
            </a:r>
          </a:p>
          <a:p>
            <a:endParaRPr lang="en-US" dirty="0" smtClean="0"/>
          </a:p>
          <a:p>
            <a:r>
              <a:rPr lang="en-US" dirty="0" smtClean="0"/>
              <a:t>What % of Americans typically turnout for presidential elections?</a:t>
            </a:r>
          </a:p>
          <a:p>
            <a:endParaRPr lang="en-US" dirty="0" smtClean="0"/>
          </a:p>
          <a:p>
            <a:r>
              <a:rPr lang="en-US" dirty="0" smtClean="0"/>
              <a:t>What are the characteristics of people with higher % voter turnout?</a:t>
            </a:r>
          </a:p>
          <a:p>
            <a:endParaRPr lang="en-US" dirty="0" smtClean="0"/>
          </a:p>
          <a:p>
            <a:r>
              <a:rPr lang="en-US" dirty="0" smtClean="0"/>
              <a:t>What amendments in the Constitution deal with voting?</a:t>
            </a:r>
          </a:p>
          <a:p>
            <a:endParaRPr lang="en-US" dirty="0" smtClean="0"/>
          </a:p>
          <a:p>
            <a:r>
              <a:rPr lang="en-US" dirty="0" smtClean="0"/>
              <a:t>What are the typical requirements by states in order for someone to be able to vote?</a:t>
            </a:r>
          </a:p>
          <a:p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838200"/>
            <a:ext cx="4498975" cy="639762"/>
          </a:xfrm>
        </p:spPr>
        <p:txBody>
          <a:bodyPr/>
          <a:lstStyle/>
          <a:p>
            <a:r>
              <a:rPr lang="en-US" sz="2000" i="1" u="sng" dirty="0" smtClean="0"/>
              <a:t>CAMPAIGNS &amp; ELECTIONS</a:t>
            </a:r>
            <a:endParaRPr lang="en-US" sz="2000" i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498975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years are federal elections held?</a:t>
            </a:r>
          </a:p>
          <a:p>
            <a:endParaRPr lang="en-US" dirty="0" smtClean="0"/>
          </a:p>
          <a:p>
            <a:r>
              <a:rPr lang="en-US" dirty="0" smtClean="0"/>
              <a:t>What’s the difference between an open &amp; closed primary?</a:t>
            </a:r>
          </a:p>
          <a:p>
            <a:endParaRPr lang="en-US" dirty="0" smtClean="0"/>
          </a:p>
          <a:p>
            <a:r>
              <a:rPr lang="en-US" dirty="0" smtClean="0"/>
              <a:t>What is the FEC and what does it do?</a:t>
            </a:r>
          </a:p>
          <a:p>
            <a:endParaRPr lang="en-US" dirty="0" smtClean="0"/>
          </a:p>
          <a:p>
            <a:r>
              <a:rPr lang="en-US" dirty="0" smtClean="0"/>
              <a:t>What are the sources of campaign funding for candidates and which ones does the FEC regulate/limit?</a:t>
            </a:r>
          </a:p>
          <a:p>
            <a:endParaRPr lang="en-US" dirty="0" smtClean="0"/>
          </a:p>
          <a:p>
            <a:r>
              <a:rPr lang="en-US" dirty="0" smtClean="0"/>
              <a:t>What’s the difference between hard &amp; soft money?</a:t>
            </a:r>
          </a:p>
          <a:p>
            <a:endParaRPr lang="en-US" dirty="0" smtClean="0"/>
          </a:p>
          <a:p>
            <a:r>
              <a:rPr lang="en-US" dirty="0" smtClean="0"/>
              <a:t>What are the goals of interest groups?</a:t>
            </a:r>
          </a:p>
          <a:p>
            <a:endParaRPr lang="en-US" dirty="0" smtClean="0"/>
          </a:p>
          <a:p>
            <a:r>
              <a:rPr lang="en-US" dirty="0" smtClean="0"/>
              <a:t>What is a PAC?</a:t>
            </a:r>
          </a:p>
          <a:p>
            <a:endParaRPr lang="en-US" dirty="0" smtClean="0"/>
          </a:p>
          <a:p>
            <a:r>
              <a:rPr lang="en-US" dirty="0" smtClean="0"/>
              <a:t>What is lobbying?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7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Read Chapter 7 Sections 1 &amp; 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Complete Workbook Pgs. 40 &amp; 41</a:t>
            </a:r>
          </a:p>
          <a:p>
            <a:pPr lvl="1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</a:t>
            </a:r>
            <a:r>
              <a:rPr lang="en-US" dirty="0" smtClean="0"/>
              <a:t> complete the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</a:t>
            </a:r>
            <a:r>
              <a:rPr lang="en-US" dirty="0" smtClean="0"/>
              <a:t> on each page</a:t>
            </a:r>
          </a:p>
          <a:p>
            <a:pPr lvl="1"/>
            <a:endParaRPr lang="en-US" dirty="0"/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TURN INTO THE BASKET WHEN YOU FINISH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4827</TotalTime>
  <Words>268</Words>
  <Application>Microsoft Office PowerPoint</Application>
  <PresentationFormat>On-screen Show (4:3)</PresentationFormat>
  <Paragraphs>56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14_TP030004031</vt:lpstr>
      <vt:lpstr>Thursday April 16, 2015 Mr. Goblirsch – American Government</vt:lpstr>
      <vt:lpstr>Political Parties, Voting, &amp; Elections STUDY GUIDE</vt:lpstr>
      <vt:lpstr>ASSIGNMENT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132</cp:revision>
  <cp:lastPrinted>2015-04-16T14:32:22Z</cp:lastPrinted>
  <dcterms:created xsi:type="dcterms:W3CDTF">2013-09-30T13:16:32Z</dcterms:created>
  <dcterms:modified xsi:type="dcterms:W3CDTF">2015-04-16T21:21:48Z</dcterms:modified>
</cp:coreProperties>
</file>