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 id="2147483921" r:id="rId2"/>
    <p:sldMasterId id="2147483949" r:id="rId3"/>
    <p:sldMasterId id="2147483976" r:id="rId4"/>
    <p:sldMasterId id="2147483991" r:id="rId5"/>
  </p:sldMasterIdLst>
  <p:notesMasterIdLst>
    <p:notesMasterId r:id="rId21"/>
  </p:notesMasterIdLst>
  <p:handoutMasterIdLst>
    <p:handoutMasterId r:id="rId22"/>
  </p:handoutMasterIdLst>
  <p:sldIdLst>
    <p:sldId id="283" r:id="rId6"/>
    <p:sldId id="301" r:id="rId7"/>
    <p:sldId id="306" r:id="rId8"/>
    <p:sldId id="314" r:id="rId9"/>
    <p:sldId id="315" r:id="rId10"/>
    <p:sldId id="316" r:id="rId11"/>
    <p:sldId id="317" r:id="rId12"/>
    <p:sldId id="318" r:id="rId13"/>
    <p:sldId id="323" r:id="rId14"/>
    <p:sldId id="312" r:id="rId15"/>
    <p:sldId id="313" r:id="rId16"/>
    <p:sldId id="319" r:id="rId17"/>
    <p:sldId id="320" r:id="rId18"/>
    <p:sldId id="321" r:id="rId19"/>
    <p:sldId id="322"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12" y="21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C687941-6F2F-4D72-B14A-A003F6FDCB1A}" type="datetimeFigureOut">
              <a:rPr lang="en-US" smtClean="0"/>
              <a:t>4/23/2015</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0E96CDD-CD37-4E88-99FF-43A4A460958A}" type="slidenum">
              <a:rPr lang="en-US" smtClean="0"/>
              <a:t>‹#›</a:t>
            </a:fld>
            <a:endParaRPr lang="en-US"/>
          </a:p>
        </p:txBody>
      </p:sp>
    </p:spTree>
    <p:extLst>
      <p:ext uri="{BB962C8B-B14F-4D97-AF65-F5344CB8AC3E}">
        <p14:creationId xmlns:p14="http://schemas.microsoft.com/office/powerpoint/2010/main" val="434621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19" cy="4652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886" y="0"/>
            <a:ext cx="3038319" cy="465242"/>
          </a:xfrm>
          <a:prstGeom prst="rect">
            <a:avLst/>
          </a:prstGeom>
        </p:spPr>
        <p:txBody>
          <a:bodyPr vert="horz" lIns="91440" tIns="45720" rIns="91440" bIns="45720" rtlCol="0"/>
          <a:lstStyle>
            <a:lvl1pPr algn="r">
              <a:defRPr sz="1200"/>
            </a:lvl1pPr>
          </a:lstStyle>
          <a:p>
            <a:fld id="{2B3BA796-5B5B-4094-AE1D-3ACF4F5CF8C3}" type="datetimeFigureOut">
              <a:rPr lang="en-US" smtClean="0"/>
              <a:t>4/23/2015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519" y="4416634"/>
            <a:ext cx="5607362" cy="418296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054"/>
            <a:ext cx="3038319" cy="4652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886" y="8829054"/>
            <a:ext cx="3038319" cy="465242"/>
          </a:xfrm>
          <a:prstGeom prst="rect">
            <a:avLst/>
          </a:prstGeom>
        </p:spPr>
        <p:txBody>
          <a:bodyPr vert="horz" lIns="91440" tIns="45720" rIns="91440" bIns="45720" rtlCol="0" anchor="b"/>
          <a:lstStyle>
            <a:lvl1pPr algn="r">
              <a:defRPr sz="1200"/>
            </a:lvl1pPr>
          </a:lstStyle>
          <a:p>
            <a:fld id="{242659DB-15AA-4E22-BAC7-771AEC7C49AA}" type="slidenum">
              <a:rPr lang="en-US" smtClean="0"/>
              <a:t>‹#›</a:t>
            </a:fld>
            <a:endParaRPr lang="en-US"/>
          </a:p>
        </p:txBody>
      </p:sp>
    </p:spTree>
    <p:extLst>
      <p:ext uri="{BB962C8B-B14F-4D97-AF65-F5344CB8AC3E}">
        <p14:creationId xmlns:p14="http://schemas.microsoft.com/office/powerpoint/2010/main" val="266464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fld id="{9FE8452E-BF87-4441-86CC-4F15B9987DEE}" type="slidenum">
              <a:rPr lang="en-US" altLang="en-US" smtClean="0">
                <a:solidFill>
                  <a:srgbClr val="000000"/>
                </a:solidFill>
                <a:latin typeface="Calibri" pitchFamily="34" charset="0"/>
              </a:rPr>
              <a:pPr>
                <a:defRPr/>
              </a:pPr>
              <a:t>2</a:t>
            </a:fld>
            <a:endParaRPr lang="en-US" altLang="en-US" smtClean="0">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fld id="{9FE8452E-BF87-4441-86CC-4F15B9987DEE}" type="slidenum">
              <a:rPr lang="en-US" altLang="en-US" smtClean="0">
                <a:solidFill>
                  <a:srgbClr val="000000"/>
                </a:solidFill>
                <a:latin typeface="Calibri" pitchFamily="34" charset="0"/>
              </a:rPr>
              <a:pPr>
                <a:defRPr/>
              </a:pPr>
              <a:t>7</a:t>
            </a:fld>
            <a:endParaRPr lang="en-US" altLang="en-US" smtClean="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fld id="{9FE8452E-BF87-4441-86CC-4F15B9987DEE}" type="slidenum">
              <a:rPr lang="en-US" altLang="en-US" smtClean="0">
                <a:solidFill>
                  <a:srgbClr val="000000"/>
                </a:solidFill>
                <a:latin typeface="Calibri" pitchFamily="34" charset="0"/>
              </a:rPr>
              <a:pPr>
                <a:defRPr/>
              </a:pPr>
              <a:t>8</a:t>
            </a:fld>
            <a:endParaRPr lang="en-US" altLang="en-US" smtClean="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469B914-499F-4E30-B66A-313BE553F442}" type="datetimeFigureOut">
              <a:rPr lang="en-US"/>
              <a:pPr>
                <a:defRPr/>
              </a:pPr>
              <a:t>4/23/2015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D802B193-406F-4290-AC3D-96112A6769B2}" type="slidenum">
              <a:rPr lang="en-US"/>
              <a:pPr>
                <a:defRPr/>
              </a:pPr>
              <a:t>‹#›</a:t>
            </a:fld>
            <a:endParaRPr lang="en-US"/>
          </a:p>
        </p:txBody>
      </p:sp>
    </p:spTree>
    <p:extLst>
      <p:ext uri="{BB962C8B-B14F-4D97-AF65-F5344CB8AC3E}">
        <p14:creationId xmlns:p14="http://schemas.microsoft.com/office/powerpoint/2010/main" val="1207681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7E48102E-C648-4D0F-ACBA-D7CC99A12E24}" type="datetimeFigureOut">
              <a:rPr lang="en-US"/>
              <a:pPr>
                <a:defRPr/>
              </a:pPr>
              <a:t>4/23/2015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2A44F84-4177-4974-8461-87895934AFD7}" type="slidenum">
              <a:rPr lang="en-US"/>
              <a:pPr>
                <a:defRPr/>
              </a:pPr>
              <a:t>‹#›</a:t>
            </a:fld>
            <a:endParaRPr lang="en-US"/>
          </a:p>
        </p:txBody>
      </p:sp>
    </p:spTree>
    <p:extLst>
      <p:ext uri="{BB962C8B-B14F-4D97-AF65-F5344CB8AC3E}">
        <p14:creationId xmlns:p14="http://schemas.microsoft.com/office/powerpoint/2010/main" val="182552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67EA61B3-8916-4176-830E-99281ABB855E}" type="datetimeFigureOut">
              <a:rPr lang="en-US"/>
              <a:pPr>
                <a:defRPr/>
              </a:pPr>
              <a:t>4/23/2015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B02591A8-71C9-427D-A848-F920478C0FE2}" type="slidenum">
              <a:rPr lang="en-US"/>
              <a:pPr>
                <a:defRPr/>
              </a:pPr>
              <a:t>‹#›</a:t>
            </a:fld>
            <a:endParaRPr lang="en-US"/>
          </a:p>
        </p:txBody>
      </p:sp>
    </p:spTree>
    <p:extLst>
      <p:ext uri="{BB962C8B-B14F-4D97-AF65-F5344CB8AC3E}">
        <p14:creationId xmlns:p14="http://schemas.microsoft.com/office/powerpoint/2010/main" val="3384506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D3BFAEC-304B-4C8C-8411-E3A6F8C3DDDE}" type="datetimeFigureOut">
              <a:rPr lang="en-US"/>
              <a:pPr>
                <a:defRPr/>
              </a:pPr>
              <a:t>4/23/2015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280E50-BC90-45B8-BEC8-A4FF8AFAD987}" type="slidenum">
              <a:rPr lang="en-US"/>
              <a:pPr>
                <a:defRPr/>
              </a:pPr>
              <a:t>‹#›</a:t>
            </a:fld>
            <a:endParaRPr lang="en-US"/>
          </a:p>
        </p:txBody>
      </p:sp>
    </p:spTree>
    <p:extLst>
      <p:ext uri="{BB962C8B-B14F-4D97-AF65-F5344CB8AC3E}">
        <p14:creationId xmlns:p14="http://schemas.microsoft.com/office/powerpoint/2010/main" val="3374317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A5BBFA-F486-4439-90B3-E876EE6A7D64}" type="datetimeFigureOut">
              <a:rPr lang="en-US"/>
              <a:pPr>
                <a:defRPr/>
              </a:pPr>
              <a:t>4/23/2015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604F30-7EF4-4D8E-B6F3-9E72486C297E}" type="slidenum">
              <a:rPr lang="en-US"/>
              <a:pPr>
                <a:defRPr/>
              </a:pPr>
              <a:t>‹#›</a:t>
            </a:fld>
            <a:endParaRPr lang="en-US"/>
          </a:p>
        </p:txBody>
      </p:sp>
    </p:spTree>
    <p:extLst>
      <p:ext uri="{BB962C8B-B14F-4D97-AF65-F5344CB8AC3E}">
        <p14:creationId xmlns:p14="http://schemas.microsoft.com/office/powerpoint/2010/main" val="329172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4BDFD36-57C6-42DF-A327-5D6DC6C307A9}" type="datetimeFigureOut">
              <a:rPr lang="en-US"/>
              <a:pPr>
                <a:defRPr/>
              </a:pPr>
              <a:t>4/23/2015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42A03B-F54D-46C3-9891-18C3720F22C5}" type="slidenum">
              <a:rPr lang="en-US"/>
              <a:pPr>
                <a:defRPr/>
              </a:pPr>
              <a:t>‹#›</a:t>
            </a:fld>
            <a:endParaRPr lang="en-US"/>
          </a:p>
        </p:txBody>
      </p:sp>
    </p:spTree>
    <p:extLst>
      <p:ext uri="{BB962C8B-B14F-4D97-AF65-F5344CB8AC3E}">
        <p14:creationId xmlns:p14="http://schemas.microsoft.com/office/powerpoint/2010/main" val="3375249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E9C5CD6-C8C7-45BB-BE38-00CC479A51DC}" type="datetimeFigureOut">
              <a:rPr lang="en-US"/>
              <a:pPr>
                <a:defRPr/>
              </a:pPr>
              <a:t>4/23/2015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76BBC9-BC0C-4D02-8C22-378C2A55B235}" type="slidenum">
              <a:rPr lang="en-US"/>
              <a:pPr>
                <a:defRPr/>
              </a:pPr>
              <a:t>‹#›</a:t>
            </a:fld>
            <a:endParaRPr lang="en-US"/>
          </a:p>
        </p:txBody>
      </p:sp>
    </p:spTree>
    <p:extLst>
      <p:ext uri="{BB962C8B-B14F-4D97-AF65-F5344CB8AC3E}">
        <p14:creationId xmlns:p14="http://schemas.microsoft.com/office/powerpoint/2010/main" val="2718133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66A7B8-74E2-42D2-A34C-6A0DDB5AC0AB}" type="datetimeFigureOut">
              <a:rPr lang="en-US"/>
              <a:pPr>
                <a:defRPr/>
              </a:pPr>
              <a:t>4/23/2015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765CE3E-7061-4733-9345-90C76358CE49}" type="slidenum">
              <a:rPr lang="en-US"/>
              <a:pPr>
                <a:defRPr/>
              </a:pPr>
              <a:t>‹#›</a:t>
            </a:fld>
            <a:endParaRPr lang="en-US"/>
          </a:p>
        </p:txBody>
      </p:sp>
    </p:spTree>
    <p:extLst>
      <p:ext uri="{BB962C8B-B14F-4D97-AF65-F5344CB8AC3E}">
        <p14:creationId xmlns:p14="http://schemas.microsoft.com/office/powerpoint/2010/main" val="1012889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05D52B4-88E5-4A2E-9919-7CEA999F16C8}" type="datetimeFigureOut">
              <a:rPr lang="en-US"/>
              <a:pPr>
                <a:defRPr/>
              </a:pPr>
              <a:t>4/23/2015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2CDA5C-5941-4379-A3CE-B988F53B1259}" type="slidenum">
              <a:rPr lang="en-US"/>
              <a:pPr>
                <a:defRPr/>
              </a:pPr>
              <a:t>‹#›</a:t>
            </a:fld>
            <a:endParaRPr lang="en-US"/>
          </a:p>
        </p:txBody>
      </p:sp>
    </p:spTree>
    <p:extLst>
      <p:ext uri="{BB962C8B-B14F-4D97-AF65-F5344CB8AC3E}">
        <p14:creationId xmlns:p14="http://schemas.microsoft.com/office/powerpoint/2010/main" val="2611433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54278D-3065-405A-9DAC-472E2428018F}" type="datetimeFigureOut">
              <a:rPr lang="en-US"/>
              <a:pPr>
                <a:defRPr/>
              </a:pPr>
              <a:t>4/23/2015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E72AED9-D6B3-4CB6-AB53-2BBCD387C689}" type="slidenum">
              <a:rPr lang="en-US"/>
              <a:pPr>
                <a:defRPr/>
              </a:pPr>
              <a:t>‹#›</a:t>
            </a:fld>
            <a:endParaRPr lang="en-US"/>
          </a:p>
        </p:txBody>
      </p:sp>
    </p:spTree>
    <p:extLst>
      <p:ext uri="{BB962C8B-B14F-4D97-AF65-F5344CB8AC3E}">
        <p14:creationId xmlns:p14="http://schemas.microsoft.com/office/powerpoint/2010/main" val="816492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4A8799-E547-44D8-87F0-890DF9D4F8EA}" type="datetimeFigureOut">
              <a:rPr lang="en-US"/>
              <a:pPr>
                <a:defRPr/>
              </a:pPr>
              <a:t>4/23/2015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395E1B-76E6-4546-9F53-1735F6884754}" type="slidenum">
              <a:rPr lang="en-US"/>
              <a:pPr>
                <a:defRPr/>
              </a:pPr>
              <a:t>‹#›</a:t>
            </a:fld>
            <a:endParaRPr lang="en-US"/>
          </a:p>
        </p:txBody>
      </p:sp>
    </p:spTree>
    <p:extLst>
      <p:ext uri="{BB962C8B-B14F-4D97-AF65-F5344CB8AC3E}">
        <p14:creationId xmlns:p14="http://schemas.microsoft.com/office/powerpoint/2010/main" val="9314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9D47A348-0167-4739-BFDD-FFC2F1606776}" type="datetimeFigureOut">
              <a:rPr lang="en-US"/>
              <a:pPr>
                <a:defRPr/>
              </a:pPr>
              <a:t>4/23/2015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0048609B-2151-4F50-B99E-D9CDDA3035E5}" type="slidenum">
              <a:rPr lang="en-US"/>
              <a:pPr>
                <a:defRPr/>
              </a:pPr>
              <a:t>‹#›</a:t>
            </a:fld>
            <a:endParaRPr lang="en-US"/>
          </a:p>
        </p:txBody>
      </p:sp>
    </p:spTree>
    <p:extLst>
      <p:ext uri="{BB962C8B-B14F-4D97-AF65-F5344CB8AC3E}">
        <p14:creationId xmlns:p14="http://schemas.microsoft.com/office/powerpoint/2010/main" val="1019119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31ADCB-7B20-437E-AEE6-89332AA55389}" type="datetimeFigureOut">
              <a:rPr lang="en-US"/>
              <a:pPr>
                <a:defRPr/>
              </a:pPr>
              <a:t>4/23/2015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D4EBC9-4BE3-4A68-9483-20A9DD75BB87}" type="slidenum">
              <a:rPr lang="en-US"/>
              <a:pPr>
                <a:defRPr/>
              </a:pPr>
              <a:t>‹#›</a:t>
            </a:fld>
            <a:endParaRPr lang="en-US"/>
          </a:p>
        </p:txBody>
      </p:sp>
    </p:spTree>
    <p:extLst>
      <p:ext uri="{BB962C8B-B14F-4D97-AF65-F5344CB8AC3E}">
        <p14:creationId xmlns:p14="http://schemas.microsoft.com/office/powerpoint/2010/main" val="3744583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175ABE-14A3-49C9-9BD9-5E4BC10A15FD}" type="datetimeFigureOut">
              <a:rPr lang="en-US"/>
              <a:pPr>
                <a:defRPr/>
              </a:pPr>
              <a:t>4/23/2015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90D8D5-90C8-4EBD-8384-E8E8EC95ABB7}" type="slidenum">
              <a:rPr lang="en-US"/>
              <a:pPr>
                <a:defRPr/>
              </a:pPr>
              <a:t>‹#›</a:t>
            </a:fld>
            <a:endParaRPr lang="en-US"/>
          </a:p>
        </p:txBody>
      </p:sp>
    </p:spTree>
    <p:extLst>
      <p:ext uri="{BB962C8B-B14F-4D97-AF65-F5344CB8AC3E}">
        <p14:creationId xmlns:p14="http://schemas.microsoft.com/office/powerpoint/2010/main" val="957422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622C7A-4A4E-4ECA-A2EC-E6934748DD36}" type="datetimeFigureOut">
              <a:rPr lang="en-US"/>
              <a:pPr>
                <a:defRPr/>
              </a:pPr>
              <a:t>4/23/2015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53F0D1-12B6-4872-B663-CF89CDCC1702}" type="slidenum">
              <a:rPr lang="en-US"/>
              <a:pPr>
                <a:defRPr/>
              </a:pPr>
              <a:t>‹#›</a:t>
            </a:fld>
            <a:endParaRPr lang="en-US"/>
          </a:p>
        </p:txBody>
      </p:sp>
    </p:spTree>
    <p:extLst>
      <p:ext uri="{BB962C8B-B14F-4D97-AF65-F5344CB8AC3E}">
        <p14:creationId xmlns:p14="http://schemas.microsoft.com/office/powerpoint/2010/main" val="1486255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E4885414-5699-48DA-8464-64DD3372CBA3}" type="datetimeFigureOut">
              <a:rPr lang="en-US"/>
              <a:pPr>
                <a:defRPr/>
              </a:pPr>
              <a:t>4/23/2015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88BFF45A-C3CB-47B9-894D-7297158ECFBB}" type="slidenum">
              <a:rPr lang="en-US"/>
              <a:pPr>
                <a:defRPr/>
              </a:pPr>
              <a:t>‹#›</a:t>
            </a:fld>
            <a:endParaRPr lang="en-US" dirty="0"/>
          </a:p>
        </p:txBody>
      </p:sp>
    </p:spTree>
    <p:extLst>
      <p:ext uri="{BB962C8B-B14F-4D97-AF65-F5344CB8AC3E}">
        <p14:creationId xmlns:p14="http://schemas.microsoft.com/office/powerpoint/2010/main" val="1990181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7261422E-715E-46AC-968C-8913BCFFF4BE}" type="datetimeFigureOut">
              <a:rPr lang="en-US"/>
              <a:pPr>
                <a:defRPr/>
              </a:pPr>
              <a:t>4/23/2015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795AD53B-E82E-474E-BC6E-A0D8900F7F9F}" type="slidenum">
              <a:rPr lang="en-US"/>
              <a:pPr>
                <a:defRPr/>
              </a:pPr>
              <a:t>‹#›</a:t>
            </a:fld>
            <a:endParaRPr lang="en-US" dirty="0"/>
          </a:p>
        </p:txBody>
      </p:sp>
    </p:spTree>
    <p:extLst>
      <p:ext uri="{BB962C8B-B14F-4D97-AF65-F5344CB8AC3E}">
        <p14:creationId xmlns:p14="http://schemas.microsoft.com/office/powerpoint/2010/main" val="4111394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3FEB7FB0-0C23-4E2F-B7CF-C3449D36E5AC}" type="datetimeFigureOut">
              <a:rPr lang="en-US"/>
              <a:pPr>
                <a:defRPr/>
              </a:pPr>
              <a:t>4/23/2015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5B95220-C30B-40DE-91E6-67D34C45CC5A}" type="slidenum">
              <a:rPr lang="en-US"/>
              <a:pPr>
                <a:defRPr/>
              </a:pPr>
              <a:t>‹#›</a:t>
            </a:fld>
            <a:endParaRPr lang="en-US" dirty="0"/>
          </a:p>
        </p:txBody>
      </p:sp>
    </p:spTree>
    <p:extLst>
      <p:ext uri="{BB962C8B-B14F-4D97-AF65-F5344CB8AC3E}">
        <p14:creationId xmlns:p14="http://schemas.microsoft.com/office/powerpoint/2010/main" val="2981822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111BBE36-B783-4B6B-8C8B-9DB15B288A52}" type="datetimeFigureOut">
              <a:rPr lang="en-US"/>
              <a:pPr>
                <a:defRPr/>
              </a:pPr>
              <a:t>4/23/2015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154DDAA-302C-4F2E-81CF-E8BA1A700517}" type="slidenum">
              <a:rPr lang="en-US"/>
              <a:pPr>
                <a:defRPr/>
              </a:pPr>
              <a:t>‹#›</a:t>
            </a:fld>
            <a:endParaRPr lang="en-US" dirty="0"/>
          </a:p>
        </p:txBody>
      </p:sp>
    </p:spTree>
    <p:extLst>
      <p:ext uri="{BB962C8B-B14F-4D97-AF65-F5344CB8AC3E}">
        <p14:creationId xmlns:p14="http://schemas.microsoft.com/office/powerpoint/2010/main" val="1183333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F4FB8CC-2BED-4505-A6AC-D1D3D96F16F9}" type="datetimeFigureOut">
              <a:rPr lang="en-US"/>
              <a:pPr>
                <a:defRPr/>
              </a:pPr>
              <a:t>4/23/2015</a:t>
            </a:fld>
            <a:endParaRPr lang="en-US" dirty="0"/>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257F6FF1-B13C-424B-9A5E-08372E2E46AC}" type="slidenum">
              <a:rPr lang="en-US"/>
              <a:pPr>
                <a:defRPr/>
              </a:pPr>
              <a:t>‹#›</a:t>
            </a:fld>
            <a:endParaRPr lang="en-US" dirty="0"/>
          </a:p>
        </p:txBody>
      </p:sp>
    </p:spTree>
    <p:extLst>
      <p:ext uri="{BB962C8B-B14F-4D97-AF65-F5344CB8AC3E}">
        <p14:creationId xmlns:p14="http://schemas.microsoft.com/office/powerpoint/2010/main" val="2225570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C1932D28-E60A-47EC-86CB-402B8373AEF5}" type="datetimeFigureOut">
              <a:rPr lang="en-US"/>
              <a:pPr>
                <a:defRPr/>
              </a:pPr>
              <a:t>4/23/2015</a:t>
            </a:fld>
            <a:endParaRPr lang="en-US" dirty="0"/>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74CDD22C-EB3C-4ED8-A0A5-195618DD2B7A}" type="slidenum">
              <a:rPr lang="en-US"/>
              <a:pPr>
                <a:defRPr/>
              </a:pPr>
              <a:t>‹#›</a:t>
            </a:fld>
            <a:endParaRPr lang="en-US" dirty="0"/>
          </a:p>
        </p:txBody>
      </p:sp>
    </p:spTree>
    <p:extLst>
      <p:ext uri="{BB962C8B-B14F-4D97-AF65-F5344CB8AC3E}">
        <p14:creationId xmlns:p14="http://schemas.microsoft.com/office/powerpoint/2010/main" val="1081747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0F5313AB-7EAC-4BAB-AA2C-266BC5C3F571}" type="datetimeFigureOut">
              <a:rPr lang="en-US"/>
              <a:pPr>
                <a:defRPr/>
              </a:pPr>
              <a:t>4/23/2015</a:t>
            </a:fld>
            <a:endParaRPr lang="en-US" dirty="0"/>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7876AD9-4B8E-47DA-B070-132B20C50684}" type="slidenum">
              <a:rPr lang="en-US"/>
              <a:pPr>
                <a:defRPr/>
              </a:pPr>
              <a:t>‹#›</a:t>
            </a:fld>
            <a:endParaRPr lang="en-US" dirty="0"/>
          </a:p>
        </p:txBody>
      </p:sp>
    </p:spTree>
    <p:extLst>
      <p:ext uri="{BB962C8B-B14F-4D97-AF65-F5344CB8AC3E}">
        <p14:creationId xmlns:p14="http://schemas.microsoft.com/office/powerpoint/2010/main" val="217499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27E3742-A7BB-448E-86FC-80AC8CCADE74}" type="datetimeFigureOut">
              <a:rPr lang="en-US"/>
              <a:pPr>
                <a:defRPr/>
              </a:pPr>
              <a:t>4/23/2015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9A4F932-B8CB-4DE1-8EFF-80E5A42E8597}" type="slidenum">
              <a:rPr lang="en-US"/>
              <a:pPr>
                <a:defRPr/>
              </a:pPr>
              <a:t>‹#›</a:t>
            </a:fld>
            <a:endParaRPr lang="en-US"/>
          </a:p>
        </p:txBody>
      </p:sp>
    </p:spTree>
    <p:extLst>
      <p:ext uri="{BB962C8B-B14F-4D97-AF65-F5344CB8AC3E}">
        <p14:creationId xmlns:p14="http://schemas.microsoft.com/office/powerpoint/2010/main" val="173317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E4808832-7FD5-42BA-8E09-5574FECDA3E3}" type="datetimeFigureOut">
              <a:rPr lang="en-US"/>
              <a:pPr>
                <a:defRPr/>
              </a:pPr>
              <a:t>4/23/2015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6FD2DEA2-6FCC-48E4-BB9F-5614327E2E60}" type="slidenum">
              <a:rPr lang="en-US"/>
              <a:pPr>
                <a:defRPr/>
              </a:pPr>
              <a:t>‹#›</a:t>
            </a:fld>
            <a:endParaRPr lang="en-US" dirty="0"/>
          </a:p>
        </p:txBody>
      </p:sp>
    </p:spTree>
    <p:extLst>
      <p:ext uri="{BB962C8B-B14F-4D97-AF65-F5344CB8AC3E}">
        <p14:creationId xmlns:p14="http://schemas.microsoft.com/office/powerpoint/2010/main" val="139238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FBCAC62-9BFE-4254-A615-9484EA5A6276}" type="datetimeFigureOut">
              <a:rPr lang="en-US"/>
              <a:pPr>
                <a:defRPr/>
              </a:pPr>
              <a:t>4/23/2015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829C93A9-3672-4D17-AF4C-BB038A49BDD4}" type="slidenum">
              <a:rPr lang="en-US"/>
              <a:pPr>
                <a:defRPr/>
              </a:pPr>
              <a:t>‹#›</a:t>
            </a:fld>
            <a:endParaRPr lang="en-US" dirty="0"/>
          </a:p>
        </p:txBody>
      </p:sp>
    </p:spTree>
    <p:extLst>
      <p:ext uri="{BB962C8B-B14F-4D97-AF65-F5344CB8AC3E}">
        <p14:creationId xmlns:p14="http://schemas.microsoft.com/office/powerpoint/2010/main" val="3955036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A7CE79B-921B-45A5-99A9-7F8E9E1A54C9}" type="datetimeFigureOut">
              <a:rPr lang="en-US"/>
              <a:pPr>
                <a:defRPr/>
              </a:pPr>
              <a:t>4/23/2015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BA08F5EA-62F9-4013-9A2A-7163D5BEC8BA}" type="slidenum">
              <a:rPr lang="en-US"/>
              <a:pPr>
                <a:defRPr/>
              </a:pPr>
              <a:t>‹#›</a:t>
            </a:fld>
            <a:endParaRPr lang="en-US" dirty="0"/>
          </a:p>
        </p:txBody>
      </p:sp>
    </p:spTree>
    <p:extLst>
      <p:ext uri="{BB962C8B-B14F-4D97-AF65-F5344CB8AC3E}">
        <p14:creationId xmlns:p14="http://schemas.microsoft.com/office/powerpoint/2010/main" val="3411436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0396B275-50BB-4B59-9B04-3693F82FAB31}" type="datetimeFigureOut">
              <a:rPr lang="en-US"/>
              <a:pPr>
                <a:defRPr/>
              </a:pPr>
              <a:t>4/23/2015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6D46BD1E-93D5-41E8-A864-A895989B4933}" type="slidenum">
              <a:rPr lang="en-US"/>
              <a:pPr>
                <a:defRPr/>
              </a:pPr>
              <a:t>‹#›</a:t>
            </a:fld>
            <a:endParaRPr lang="en-US" dirty="0"/>
          </a:p>
        </p:txBody>
      </p:sp>
    </p:spTree>
    <p:extLst>
      <p:ext uri="{BB962C8B-B14F-4D97-AF65-F5344CB8AC3E}">
        <p14:creationId xmlns:p14="http://schemas.microsoft.com/office/powerpoint/2010/main" val="1810740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71740" name="Rectangle 28"/>
          <p:cNvSpPr>
            <a:spLocks noChangeArrowheads="1"/>
          </p:cNvSpPr>
          <p:nvPr/>
        </p:nvSpPr>
        <p:spPr bwMode="auto">
          <a:xfrm>
            <a:off x="3276600" y="0"/>
            <a:ext cx="2552700" cy="9017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1741" name="Rectangle 29"/>
          <p:cNvSpPr>
            <a:spLocks noGrp="1" noChangeArrowheads="1"/>
          </p:cNvSpPr>
          <p:nvPr>
            <p:ph type="ctrTitle" sz="quarter"/>
          </p:nvPr>
        </p:nvSpPr>
        <p:spPr>
          <a:xfrm>
            <a:off x="838200" y="1219200"/>
            <a:ext cx="7543800" cy="1752600"/>
          </a:xfrm>
          <a:effectLst>
            <a:outerShdw dist="35921" dir="2700000" algn="ctr" rotWithShape="0">
              <a:srgbClr val="808080"/>
            </a:outerShdw>
          </a:effectLst>
          <a:extLst>
            <a:ext uri="{909E8E84-426E-40DD-AFC4-6F175D3DCCD1}">
              <a14:hiddenFill xmlns:a14="http://schemas.microsoft.com/office/drawing/2010/main">
                <a:solidFill>
                  <a:srgbClr val="FFCC00"/>
                </a:solidFill>
              </a14:hiddenFill>
            </a:ext>
          </a:extLst>
        </p:spPr>
        <p:txBody>
          <a:bodyPr/>
          <a:lstStyle>
            <a:lvl1pPr algn="ctr">
              <a:defRPr sz="4800"/>
            </a:lvl1pPr>
          </a:lstStyle>
          <a:p>
            <a:pPr lvl="0"/>
            <a:r>
              <a:rPr lang="en-US" altLang="en-US" noProof="0" smtClean="0"/>
              <a:t>Click to edit Master title style</a:t>
            </a:r>
          </a:p>
        </p:txBody>
      </p:sp>
      <p:sp>
        <p:nvSpPr>
          <p:cNvPr id="371742" name="Rectangle 30"/>
          <p:cNvSpPr>
            <a:spLocks noGrp="1" noChangeArrowheads="1"/>
          </p:cNvSpPr>
          <p:nvPr>
            <p:ph type="subTitle" sz="quarter" idx="1"/>
          </p:nvPr>
        </p:nvSpPr>
        <p:spPr>
          <a:xfrm>
            <a:off x="838200" y="3048000"/>
            <a:ext cx="7543800" cy="8382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lgn="ctr">
              <a:buFontTx/>
              <a:buNone/>
              <a:defRPr sz="3200" i="1"/>
            </a:lvl1pPr>
          </a:lstStyle>
          <a:p>
            <a:pPr lvl="0"/>
            <a:r>
              <a:rPr lang="en-US" altLang="en-US" noProof="0" smtClean="0"/>
              <a:t>Click to edit Master subtitle style</a:t>
            </a:r>
          </a:p>
        </p:txBody>
      </p:sp>
      <p:sp>
        <p:nvSpPr>
          <p:cNvPr id="371743" name="Rectangle 31"/>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1746" name="Text Box 34"/>
          <p:cNvSpPr txBox="1">
            <a:spLocks noChangeArrowheads="1"/>
          </p:cNvSpPr>
          <p:nvPr/>
        </p:nvSpPr>
        <p:spPr bwMode="auto">
          <a:xfrm>
            <a:off x="3646488" y="517525"/>
            <a:ext cx="1809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spcBef>
                <a:spcPct val="20000"/>
              </a:spcBef>
            </a:pPr>
            <a:r>
              <a:rPr lang="en-US" altLang="en-US" sz="1600" b="1" smtClean="0">
                <a:solidFill>
                  <a:srgbClr val="FFFFFF"/>
                </a:solidFill>
                <a:effectLst>
                  <a:outerShdw blurRad="38100" dist="38100" dir="2700000" algn="tl">
                    <a:srgbClr val="000000"/>
                  </a:outerShdw>
                </a:effectLst>
                <a:latin typeface="Arial" charset="0"/>
                <a:cs typeface="+mn-cs"/>
              </a:rPr>
              <a:t>Presentation Pro</a:t>
            </a:r>
            <a:endParaRPr lang="en-US" altLang="en-US" sz="3000" smtClean="0">
              <a:solidFill>
                <a:srgbClr val="000000"/>
              </a:solidFill>
              <a:latin typeface="Arial" charset="0"/>
              <a:cs typeface="+mn-cs"/>
            </a:endParaRPr>
          </a:p>
        </p:txBody>
      </p:sp>
      <p:pic>
        <p:nvPicPr>
          <p:cNvPr id="371747" name="Picture 35" descr="C:\WINDOWS\DESKTOP\PHlogoforPresPr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0550" y="6259513"/>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1748" name="Object 36"/>
          <p:cNvGraphicFramePr>
            <a:graphicFrameLocks noChangeAspect="1"/>
          </p:cNvGraphicFramePr>
          <p:nvPr/>
        </p:nvGraphicFramePr>
        <p:xfrm>
          <a:off x="8216900" y="6265863"/>
          <a:ext cx="914400" cy="584200"/>
        </p:xfrm>
        <a:graphic>
          <a:graphicData uri="http://schemas.openxmlformats.org/presentationml/2006/ole">
            <mc:AlternateContent xmlns:mc="http://schemas.openxmlformats.org/markup-compatibility/2006">
              <mc:Choice xmlns:v="urn:schemas-microsoft-com:vml" Requires="v">
                <p:oleObj spid="_x0000_s4115" name="Picture" r:id="rId4" imgW="2331720" imgH="1490472" progId="Word.Picture.8">
                  <p:embed/>
                </p:oleObj>
              </mc:Choice>
              <mc:Fallback>
                <p:oleObj name="Picture" r:id="rId4" imgW="2331720" imgH="1490472"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6900" y="6265863"/>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1749" name="Rectangle 37"/>
          <p:cNvSpPr>
            <a:spLocks noChangeArrowheads="1"/>
          </p:cNvSpPr>
          <p:nvPr/>
        </p:nvSpPr>
        <p:spPr bwMode="auto">
          <a:xfrm>
            <a:off x="8215313" y="6267450"/>
            <a:ext cx="898525" cy="569913"/>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Tree>
    <p:extLst>
      <p:ext uri="{BB962C8B-B14F-4D97-AF65-F5344CB8AC3E}">
        <p14:creationId xmlns:p14="http://schemas.microsoft.com/office/powerpoint/2010/main" val="572490093"/>
      </p:ext>
    </p:extLst>
  </p:cSld>
  <p:clrMapOvr>
    <a:masterClrMapping/>
  </p:clrMapOvr>
  <p:transition spd="med">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5633831"/>
      </p:ext>
    </p:extLst>
  </p:cSld>
  <p:clrMapOvr>
    <a:masterClrMapping/>
  </p:clrMapOvr>
  <p:transition spd="med">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41747200"/>
      </p:ext>
    </p:extLst>
  </p:cSld>
  <p:clrMapOvr>
    <a:masterClrMapping/>
  </p:clrMapOvr>
  <p:transition spd="med">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6015316"/>
      </p:ext>
    </p:extLst>
  </p:cSld>
  <p:clrMapOvr>
    <a:masterClrMapping/>
  </p:clrMapOvr>
  <p:transition spd="med">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8361367"/>
      </p:ext>
    </p:extLst>
  </p:cSld>
  <p:clrMapOvr>
    <a:masterClrMapping/>
  </p:clrMapOvr>
  <p:transition spd="med">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55197581"/>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B17EEEA-00A7-4EB1-B699-373CEF9BE67E}" type="datetimeFigureOut">
              <a:rPr lang="en-US"/>
              <a:pPr>
                <a:defRPr/>
              </a:pPr>
              <a:t>4/23/2015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E7717DE8-8BDB-4E31-AB13-C815A880E75A}" type="slidenum">
              <a:rPr lang="en-US"/>
              <a:pPr>
                <a:defRPr/>
              </a:pPr>
              <a:t>‹#›</a:t>
            </a:fld>
            <a:endParaRPr lang="en-US"/>
          </a:p>
        </p:txBody>
      </p:sp>
    </p:spTree>
    <p:extLst>
      <p:ext uri="{BB962C8B-B14F-4D97-AF65-F5344CB8AC3E}">
        <p14:creationId xmlns:p14="http://schemas.microsoft.com/office/powerpoint/2010/main" val="28484503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221913"/>
      </p:ext>
    </p:extLst>
  </p:cSld>
  <p:clrMapOvr>
    <a:masterClrMapping/>
  </p:clrMapOvr>
  <p:transition spd="med">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9914569"/>
      </p:ext>
    </p:extLst>
  </p:cSld>
  <p:clrMapOvr>
    <a:masterClrMapping/>
  </p:clrMapOvr>
  <p:transition spd="med">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28619755"/>
      </p:ext>
    </p:extLst>
  </p:cSld>
  <p:clrMapOvr>
    <a:masterClrMapping/>
  </p:clrMapOvr>
  <p:transition spd="med">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2709202"/>
      </p:ext>
    </p:extLst>
  </p:cSld>
  <p:clrMapOvr>
    <a:masterClrMapping/>
  </p:clrMapOvr>
  <p:transition spd="med">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26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3055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7342904"/>
      </p:ext>
    </p:extLst>
  </p:cSld>
  <p:clrMapOvr>
    <a:masterClrMapping/>
  </p:clrMapOvr>
  <p:transition spd="med">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990600"/>
            <a:ext cx="8610600" cy="4267200"/>
          </a:xfrm>
        </p:spPr>
        <p:txBody>
          <a:bodyPr/>
          <a:lstStyle/>
          <a:p>
            <a:endParaRPr lang="en-US"/>
          </a:p>
        </p:txBody>
      </p:sp>
    </p:spTree>
    <p:extLst>
      <p:ext uri="{BB962C8B-B14F-4D97-AF65-F5344CB8AC3E}">
        <p14:creationId xmlns:p14="http://schemas.microsoft.com/office/powerpoint/2010/main" val="2677392427"/>
      </p:ext>
    </p:extLst>
  </p:cSld>
  <p:clrMapOvr>
    <a:masterClrMapping/>
  </p:clrMapOvr>
  <p:transition spd="med">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32004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6202441"/>
      </p:ext>
    </p:extLst>
  </p:cSld>
  <p:clrMapOvr>
    <a:masterClrMapping/>
  </p:clrMapOvr>
  <p:transition spd="med">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906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4800" y="32004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8076948"/>
      </p:ext>
    </p:extLst>
  </p:cSld>
  <p:clrMapOvr>
    <a:masterClrMapping/>
  </p:clrMapOvr>
  <p:transition spd="med">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B0E72D6-D251-441F-A479-74CF9A2B72B1}" type="slidenum">
              <a:rPr lang="en-US" altLang="en-US"/>
              <a:pPr>
                <a:defRPr/>
              </a:pPr>
              <a:t>‹#›</a:t>
            </a:fld>
            <a:endParaRPr lang="en-US" altLang="en-US"/>
          </a:p>
        </p:txBody>
      </p:sp>
    </p:spTree>
    <p:extLst>
      <p:ext uri="{BB962C8B-B14F-4D97-AF65-F5344CB8AC3E}">
        <p14:creationId xmlns:p14="http://schemas.microsoft.com/office/powerpoint/2010/main" val="38984856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B6748B-2181-4DFE-BB63-927B480CAAB3}" type="slidenum">
              <a:rPr lang="en-US" altLang="en-US"/>
              <a:pPr>
                <a:defRPr/>
              </a:pPr>
              <a:t>‹#›</a:t>
            </a:fld>
            <a:endParaRPr lang="en-US" altLang="en-US"/>
          </a:p>
        </p:txBody>
      </p:sp>
    </p:spTree>
    <p:extLst>
      <p:ext uri="{BB962C8B-B14F-4D97-AF65-F5344CB8AC3E}">
        <p14:creationId xmlns:p14="http://schemas.microsoft.com/office/powerpoint/2010/main" val="3376939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15FB454-DDF0-415C-9DE3-0714F807C3E1}" type="datetimeFigureOut">
              <a:rPr lang="en-US"/>
              <a:pPr>
                <a:defRPr/>
              </a:pPr>
              <a:t>4/23/2015</a:t>
            </a:fld>
            <a:endParaRPr lang="en-US"/>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B86434B-DFB1-4A09-9CDE-6B03B26BDD6F}" type="slidenum">
              <a:rPr lang="en-US"/>
              <a:pPr>
                <a:defRPr/>
              </a:pPr>
              <a:t>‹#›</a:t>
            </a:fld>
            <a:endParaRPr lang="en-US"/>
          </a:p>
        </p:txBody>
      </p:sp>
    </p:spTree>
    <p:extLst>
      <p:ext uri="{BB962C8B-B14F-4D97-AF65-F5344CB8AC3E}">
        <p14:creationId xmlns:p14="http://schemas.microsoft.com/office/powerpoint/2010/main" val="2460791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A144F1A-AEFE-48BA-BD0C-F49725916D85}" type="slidenum">
              <a:rPr lang="en-US" altLang="en-US"/>
              <a:pPr>
                <a:defRPr/>
              </a:pPr>
              <a:t>‹#›</a:t>
            </a:fld>
            <a:endParaRPr lang="en-US" altLang="en-US"/>
          </a:p>
        </p:txBody>
      </p:sp>
    </p:spTree>
    <p:extLst>
      <p:ext uri="{BB962C8B-B14F-4D97-AF65-F5344CB8AC3E}">
        <p14:creationId xmlns:p14="http://schemas.microsoft.com/office/powerpoint/2010/main" val="6895831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7A58E3F-C625-44AB-8407-265E1D55256C}" type="slidenum">
              <a:rPr lang="en-US" altLang="en-US"/>
              <a:pPr>
                <a:defRPr/>
              </a:pPr>
              <a:t>‹#›</a:t>
            </a:fld>
            <a:endParaRPr lang="en-US" altLang="en-US"/>
          </a:p>
        </p:txBody>
      </p:sp>
    </p:spTree>
    <p:extLst>
      <p:ext uri="{BB962C8B-B14F-4D97-AF65-F5344CB8AC3E}">
        <p14:creationId xmlns:p14="http://schemas.microsoft.com/office/powerpoint/2010/main" val="24466658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E7964B0-DD82-431D-8304-17367987F548}" type="slidenum">
              <a:rPr lang="en-US" altLang="en-US"/>
              <a:pPr>
                <a:defRPr/>
              </a:pPr>
              <a:t>‹#›</a:t>
            </a:fld>
            <a:endParaRPr lang="en-US" altLang="en-US"/>
          </a:p>
        </p:txBody>
      </p:sp>
    </p:spTree>
    <p:extLst>
      <p:ext uri="{BB962C8B-B14F-4D97-AF65-F5344CB8AC3E}">
        <p14:creationId xmlns:p14="http://schemas.microsoft.com/office/powerpoint/2010/main" val="34080465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57DBC10-B0A1-4805-8107-417D77B561BA}" type="slidenum">
              <a:rPr lang="en-US" altLang="en-US"/>
              <a:pPr>
                <a:defRPr/>
              </a:pPr>
              <a:t>‹#›</a:t>
            </a:fld>
            <a:endParaRPr lang="en-US" altLang="en-US"/>
          </a:p>
        </p:txBody>
      </p:sp>
    </p:spTree>
    <p:extLst>
      <p:ext uri="{BB962C8B-B14F-4D97-AF65-F5344CB8AC3E}">
        <p14:creationId xmlns:p14="http://schemas.microsoft.com/office/powerpoint/2010/main" val="48236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B18EB1F-8070-4849-96A6-4AB913849B83}" type="slidenum">
              <a:rPr lang="en-US" altLang="en-US"/>
              <a:pPr>
                <a:defRPr/>
              </a:pPr>
              <a:t>‹#›</a:t>
            </a:fld>
            <a:endParaRPr lang="en-US" altLang="en-US"/>
          </a:p>
        </p:txBody>
      </p:sp>
    </p:spTree>
    <p:extLst>
      <p:ext uri="{BB962C8B-B14F-4D97-AF65-F5344CB8AC3E}">
        <p14:creationId xmlns:p14="http://schemas.microsoft.com/office/powerpoint/2010/main" val="17409392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7513E6A-658A-4E03-BE87-77E4DF1BF737}" type="slidenum">
              <a:rPr lang="en-US" altLang="en-US"/>
              <a:pPr>
                <a:defRPr/>
              </a:pPr>
              <a:t>‹#›</a:t>
            </a:fld>
            <a:endParaRPr lang="en-US" altLang="en-US"/>
          </a:p>
        </p:txBody>
      </p:sp>
    </p:spTree>
    <p:extLst>
      <p:ext uri="{BB962C8B-B14F-4D97-AF65-F5344CB8AC3E}">
        <p14:creationId xmlns:p14="http://schemas.microsoft.com/office/powerpoint/2010/main" val="4206973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D8A9991-1280-4A89-98FC-E8F4AF20FB22}" type="slidenum">
              <a:rPr lang="en-US" altLang="en-US"/>
              <a:pPr>
                <a:defRPr/>
              </a:pPr>
              <a:t>‹#›</a:t>
            </a:fld>
            <a:endParaRPr lang="en-US" altLang="en-US"/>
          </a:p>
        </p:txBody>
      </p:sp>
    </p:spTree>
    <p:extLst>
      <p:ext uri="{BB962C8B-B14F-4D97-AF65-F5344CB8AC3E}">
        <p14:creationId xmlns:p14="http://schemas.microsoft.com/office/powerpoint/2010/main" val="2558093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93A45CF-44FB-43EA-83E4-8A57CFAB2155}" type="slidenum">
              <a:rPr lang="en-US" altLang="en-US"/>
              <a:pPr>
                <a:defRPr/>
              </a:pPr>
              <a:t>‹#›</a:t>
            </a:fld>
            <a:endParaRPr lang="en-US" altLang="en-US"/>
          </a:p>
        </p:txBody>
      </p:sp>
    </p:spTree>
    <p:extLst>
      <p:ext uri="{BB962C8B-B14F-4D97-AF65-F5344CB8AC3E}">
        <p14:creationId xmlns:p14="http://schemas.microsoft.com/office/powerpoint/2010/main" val="40186301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710921A-9777-4993-90EE-84D205737318}" type="slidenum">
              <a:rPr lang="en-US" altLang="en-US"/>
              <a:pPr>
                <a:defRPr/>
              </a:pPr>
              <a:t>‹#›</a:t>
            </a:fld>
            <a:endParaRPr lang="en-US" altLang="en-US"/>
          </a:p>
        </p:txBody>
      </p:sp>
    </p:spTree>
    <p:extLst>
      <p:ext uri="{BB962C8B-B14F-4D97-AF65-F5344CB8AC3E}">
        <p14:creationId xmlns:p14="http://schemas.microsoft.com/office/powerpoint/2010/main" val="28121024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F533C0-2316-49D9-91A0-B02959ED8550}" type="slidenum">
              <a:rPr lang="en-US" altLang="en-US"/>
              <a:pPr>
                <a:defRPr/>
              </a:pPr>
              <a:t>‹#›</a:t>
            </a:fld>
            <a:endParaRPr lang="en-US" altLang="en-US"/>
          </a:p>
        </p:txBody>
      </p:sp>
    </p:spTree>
    <p:extLst>
      <p:ext uri="{BB962C8B-B14F-4D97-AF65-F5344CB8AC3E}">
        <p14:creationId xmlns:p14="http://schemas.microsoft.com/office/powerpoint/2010/main" val="1090884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A035294-0DAF-420C-B329-10A31E145B62}" type="datetimeFigureOut">
              <a:rPr lang="en-US"/>
              <a:pPr>
                <a:defRPr/>
              </a:pPr>
              <a:t>4/23/2015</a:t>
            </a:fld>
            <a:endParaRPr lang="en-US"/>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596B8FC-CF67-4F30-AE67-5EF9C8AA470F}" type="slidenum">
              <a:rPr lang="en-US"/>
              <a:pPr>
                <a:defRPr/>
              </a:pPr>
              <a:t>‹#›</a:t>
            </a:fld>
            <a:endParaRPr lang="en-US"/>
          </a:p>
        </p:txBody>
      </p:sp>
    </p:spTree>
    <p:extLst>
      <p:ext uri="{BB962C8B-B14F-4D97-AF65-F5344CB8AC3E}">
        <p14:creationId xmlns:p14="http://schemas.microsoft.com/office/powerpoint/2010/main" val="33518125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1"/>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08B8A152-4386-49C3-80B6-C029FFA33F22}" type="slidenum">
              <a:rPr lang="en-US" altLang="en-US"/>
              <a:pPr>
                <a:defRPr/>
              </a:pPr>
              <a:t>‹#›</a:t>
            </a:fld>
            <a:endParaRPr lang="en-US" altLang="en-US"/>
          </a:p>
        </p:txBody>
      </p:sp>
    </p:spTree>
    <p:extLst>
      <p:ext uri="{BB962C8B-B14F-4D97-AF65-F5344CB8AC3E}">
        <p14:creationId xmlns:p14="http://schemas.microsoft.com/office/powerpoint/2010/main" val="28078038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1"/>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2DA990FF-9A3F-4989-B43D-30329D1F8522}" type="slidenum">
              <a:rPr lang="en-US" altLang="en-US"/>
              <a:pPr>
                <a:defRPr/>
              </a:pPr>
              <a:t>‹#›</a:t>
            </a:fld>
            <a:endParaRPr lang="en-US" altLang="en-US"/>
          </a:p>
        </p:txBody>
      </p:sp>
    </p:spTree>
    <p:extLst>
      <p:ext uri="{BB962C8B-B14F-4D97-AF65-F5344CB8AC3E}">
        <p14:creationId xmlns:p14="http://schemas.microsoft.com/office/powerpoint/2010/main" val="502689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F6B6EA5-04E9-41F7-8D87-D7E6FD434329}" type="slidenum">
              <a:rPr lang="en-US" altLang="en-US"/>
              <a:pPr>
                <a:defRPr/>
              </a:pPr>
              <a:t>‹#›</a:t>
            </a:fld>
            <a:endParaRPr lang="en-US" altLang="en-US"/>
          </a:p>
        </p:txBody>
      </p:sp>
    </p:spTree>
    <p:extLst>
      <p:ext uri="{BB962C8B-B14F-4D97-AF65-F5344CB8AC3E}">
        <p14:creationId xmlns:p14="http://schemas.microsoft.com/office/powerpoint/2010/main" val="337194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EC5DAB9-2498-4181-B2A8-8D3122C13100}" type="datetimeFigureOut">
              <a:rPr lang="en-US"/>
              <a:pPr>
                <a:defRPr/>
              </a:pPr>
              <a:t>4/23/2015</a:t>
            </a:fld>
            <a:endParaRPr lang="en-US"/>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C1C27B4-2633-44F6-B37D-22E7CA516265}" type="slidenum">
              <a:rPr lang="en-US"/>
              <a:pPr>
                <a:defRPr/>
              </a:pPr>
              <a:t>‹#›</a:t>
            </a:fld>
            <a:endParaRPr lang="en-US"/>
          </a:p>
        </p:txBody>
      </p:sp>
    </p:spTree>
    <p:extLst>
      <p:ext uri="{BB962C8B-B14F-4D97-AF65-F5344CB8AC3E}">
        <p14:creationId xmlns:p14="http://schemas.microsoft.com/office/powerpoint/2010/main" val="1522275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E675799-3422-4686-97F0-3950EBDCDEA5}" type="datetimeFigureOut">
              <a:rPr lang="en-US"/>
              <a:pPr>
                <a:defRPr/>
              </a:pPr>
              <a:t>4/23/2015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4A02DEC-315B-4E2C-BE67-54CEBE64C239}" type="slidenum">
              <a:rPr lang="en-US"/>
              <a:pPr>
                <a:defRPr/>
              </a:pPr>
              <a:t>‹#›</a:t>
            </a:fld>
            <a:endParaRPr lang="en-US"/>
          </a:p>
        </p:txBody>
      </p:sp>
    </p:spTree>
    <p:extLst>
      <p:ext uri="{BB962C8B-B14F-4D97-AF65-F5344CB8AC3E}">
        <p14:creationId xmlns:p14="http://schemas.microsoft.com/office/powerpoint/2010/main" val="1837921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79B1EB1-4EAD-46DE-B4EC-00F4CED1CEAB}" type="datetimeFigureOut">
              <a:rPr lang="en-US"/>
              <a:pPr>
                <a:defRPr/>
              </a:pPr>
              <a:t>4/23/2015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A7C81B5-8784-4645-B266-FD96F85D05D3}" type="slidenum">
              <a:rPr lang="en-US"/>
              <a:pPr>
                <a:defRPr/>
              </a:pPr>
              <a:t>‹#›</a:t>
            </a:fld>
            <a:endParaRPr lang="en-US"/>
          </a:p>
        </p:txBody>
      </p:sp>
    </p:spTree>
    <p:extLst>
      <p:ext uri="{BB962C8B-B14F-4D97-AF65-F5344CB8AC3E}">
        <p14:creationId xmlns:p14="http://schemas.microsoft.com/office/powerpoint/2010/main" val="36035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6.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5.jpeg"/><Relationship Id="rId2" Type="http://schemas.openxmlformats.org/officeDocument/2006/relationships/slideLayout" Target="../slideLayouts/slideLayout35.xml"/><Relationship Id="rId16" Type="http://schemas.openxmlformats.org/officeDocument/2006/relationships/vmlDrawing" Target="../drawings/vmlDrawing1.vml"/><Relationship Id="rId20" Type="http://schemas.openxmlformats.org/officeDocument/2006/relationships/image" Target="../media/image4.wmf"/><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19" Type="http://schemas.openxmlformats.org/officeDocument/2006/relationships/oleObject" Target="../embeddings/oleObject1.bin"/><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theme" Target="../theme/theme5.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FAF32870-3CE8-4FE9-BB66-69F840335EA6}" type="datetimeFigureOut">
              <a:rPr lang="en-US"/>
              <a:pPr>
                <a:defRPr/>
              </a:pPr>
              <a:t>4/23/2015</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7CE1198E-5052-417F-8C19-1C211290A2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5A109D7-48E4-4577-B8AB-4DAA26189182}" type="datetimeFigureOut">
              <a:rPr lang="en-US"/>
              <a:pPr>
                <a:defRPr/>
              </a:pPr>
              <a:t>4/23/2015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4547C1E4-A26A-4A1B-9F84-1BBF6410C61E}" type="slidenum">
              <a:rPr lang="en-US"/>
              <a:pPr>
                <a:defRPr/>
              </a:pPr>
              <a:t>‹#›</a:t>
            </a:fld>
            <a:endParaRPr lang="en-US"/>
          </a:p>
        </p:txBody>
      </p:sp>
    </p:spTree>
    <p:extLst>
      <p:ext uri="{BB962C8B-B14F-4D97-AF65-F5344CB8AC3E}">
        <p14:creationId xmlns:p14="http://schemas.microsoft.com/office/powerpoint/2010/main" val="1597834829"/>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9F92A4C4-E434-406A-9BA2-5AF0EA5E0176}" type="datetimeFigureOut">
              <a:rPr lang="en-US"/>
              <a:pPr>
                <a:defRPr/>
              </a:pPr>
              <a:t>4/23/2015</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82E91C01-D635-475F-80BD-98202B71F8B8}" type="slidenum">
              <a:rPr lang="en-US"/>
              <a:pPr>
                <a:defRPr/>
              </a:pPr>
              <a:t>‹#›</a:t>
            </a:fld>
            <a:endParaRPr lang="en-US" dirty="0"/>
          </a:p>
        </p:txBody>
      </p:sp>
    </p:spTree>
    <p:extLst>
      <p:ext uri="{BB962C8B-B14F-4D97-AF65-F5344CB8AC3E}">
        <p14:creationId xmlns:p14="http://schemas.microsoft.com/office/powerpoint/2010/main" val="3326700216"/>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sp>
        <p:nvSpPr>
          <p:cNvPr id="370748" name="Rectangle 60"/>
          <p:cNvSpPr>
            <a:spLocks noGrp="1" noChangeArrowheads="1"/>
          </p:cNvSpPr>
          <p:nvPr>
            <p:ph type="body" idx="1"/>
          </p:nvPr>
        </p:nvSpPr>
        <p:spPr bwMode="auto">
          <a:xfrm>
            <a:off x="304800" y="990600"/>
            <a:ext cx="8610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 </a:t>
            </a:r>
          </a:p>
          <a:p>
            <a:pPr lvl="3"/>
            <a:r>
              <a:rPr lang="en-US" altLang="en-US" smtClean="0"/>
              <a:t>Fourth level</a:t>
            </a:r>
          </a:p>
        </p:txBody>
      </p:sp>
      <p:sp>
        <p:nvSpPr>
          <p:cNvPr id="370749" name="Rectangle 61"/>
          <p:cNvSpPr>
            <a:spLocks noGrp="1" noChangeArrowheads="1"/>
          </p:cNvSpPr>
          <p:nvPr>
            <p:ph type="title"/>
          </p:nvPr>
        </p:nvSpPr>
        <p:spPr bwMode="auto">
          <a:xfrm>
            <a:off x="304800" y="0"/>
            <a:ext cx="8382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0750" name="Line 62"/>
          <p:cNvSpPr>
            <a:spLocks noChangeShapeType="1"/>
          </p:cNvSpPr>
          <p:nvPr/>
        </p:nvSpPr>
        <p:spPr bwMode="auto">
          <a:xfrm>
            <a:off x="0" y="838200"/>
            <a:ext cx="9144000" cy="0"/>
          </a:xfrm>
          <a:prstGeom prst="line">
            <a:avLst/>
          </a:prstGeom>
          <a:noFill/>
          <a:ln w="28575">
            <a:solidFill>
              <a:srgbClr val="99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1" name="Rectangle 63"/>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2" name="AutoShape 64"/>
          <p:cNvSpPr>
            <a:spLocks noChangeArrowheads="1"/>
          </p:cNvSpPr>
          <p:nvPr/>
        </p:nvSpPr>
        <p:spPr bwMode="auto">
          <a:xfrm>
            <a:off x="24003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3" name="Text Box 65"/>
          <p:cNvSpPr txBox="1">
            <a:spLocks noChangeArrowheads="1"/>
          </p:cNvSpPr>
          <p:nvPr/>
        </p:nvSpPr>
        <p:spPr bwMode="auto">
          <a:xfrm>
            <a:off x="25273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cs typeface="+mn-cs"/>
              </a:rPr>
              <a:t>1</a:t>
            </a:r>
            <a:endParaRPr lang="en-US" altLang="en-US" sz="3000" smtClean="0">
              <a:solidFill>
                <a:srgbClr val="B2B2B2"/>
              </a:solidFill>
              <a:effectLst>
                <a:outerShdw blurRad="38100" dist="38100" dir="2700000" algn="tl">
                  <a:srgbClr val="000000"/>
                </a:outerShdw>
              </a:effectLst>
              <a:latin typeface="Arial" charset="0"/>
              <a:cs typeface="+mn-cs"/>
            </a:endParaRPr>
          </a:p>
        </p:txBody>
      </p:sp>
      <p:sp>
        <p:nvSpPr>
          <p:cNvPr id="370754" name="AutoShape 66"/>
          <p:cNvSpPr>
            <a:spLocks noChangeArrowheads="1"/>
          </p:cNvSpPr>
          <p:nvPr/>
        </p:nvSpPr>
        <p:spPr bwMode="auto">
          <a:xfrm>
            <a:off x="29845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5" name="Text Box 67"/>
          <p:cNvSpPr txBox="1">
            <a:spLocks noChangeArrowheads="1"/>
          </p:cNvSpPr>
          <p:nvPr/>
        </p:nvSpPr>
        <p:spPr bwMode="auto">
          <a:xfrm>
            <a:off x="31115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cs typeface="+mn-cs"/>
              </a:rPr>
              <a:t>2</a:t>
            </a:r>
            <a:endParaRPr lang="en-US" altLang="en-US" sz="3000" smtClean="0">
              <a:solidFill>
                <a:srgbClr val="B2B2B2"/>
              </a:solidFill>
              <a:effectLst>
                <a:outerShdw blurRad="38100" dist="38100" dir="2700000" algn="tl">
                  <a:srgbClr val="000000"/>
                </a:outerShdw>
              </a:effectLst>
              <a:latin typeface="Arial" charset="0"/>
              <a:cs typeface="+mn-cs"/>
            </a:endParaRPr>
          </a:p>
        </p:txBody>
      </p:sp>
      <p:sp>
        <p:nvSpPr>
          <p:cNvPr id="370756" name="AutoShape 68"/>
          <p:cNvSpPr>
            <a:spLocks noChangeArrowheads="1"/>
          </p:cNvSpPr>
          <p:nvPr/>
        </p:nvSpPr>
        <p:spPr bwMode="auto">
          <a:xfrm>
            <a:off x="35687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7" name="Text Box 69"/>
          <p:cNvSpPr txBox="1">
            <a:spLocks noChangeArrowheads="1"/>
          </p:cNvSpPr>
          <p:nvPr/>
        </p:nvSpPr>
        <p:spPr bwMode="auto">
          <a:xfrm>
            <a:off x="36957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cs typeface="+mn-cs"/>
              </a:rPr>
              <a:t>3</a:t>
            </a:r>
            <a:endParaRPr lang="en-US" altLang="en-US" sz="3000" smtClean="0">
              <a:solidFill>
                <a:srgbClr val="B2B2B2"/>
              </a:solidFill>
              <a:effectLst>
                <a:outerShdw blurRad="38100" dist="38100" dir="2700000" algn="tl">
                  <a:srgbClr val="000000"/>
                </a:outerShdw>
              </a:effectLst>
              <a:latin typeface="Arial" charset="0"/>
              <a:cs typeface="+mn-cs"/>
            </a:endParaRPr>
          </a:p>
        </p:txBody>
      </p:sp>
      <p:sp>
        <p:nvSpPr>
          <p:cNvPr id="370758" name="Text Box 70"/>
          <p:cNvSpPr txBox="1">
            <a:spLocks noChangeArrowheads="1"/>
          </p:cNvSpPr>
          <p:nvPr/>
        </p:nvSpPr>
        <p:spPr bwMode="auto">
          <a:xfrm>
            <a:off x="1524000" y="63373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eaLnBrk="0" hangingPunct="0">
              <a:spcBef>
                <a:spcPct val="50000"/>
              </a:spcBef>
            </a:pPr>
            <a:r>
              <a:rPr lang="en-US" altLang="en-US" sz="1200" b="1" smtClean="0">
                <a:solidFill>
                  <a:srgbClr val="FFFFCC"/>
                </a:solidFill>
                <a:effectLst>
                  <a:outerShdw blurRad="38100" dist="38100" dir="2700000" algn="tl">
                    <a:srgbClr val="000000"/>
                  </a:outerShdw>
                </a:effectLst>
                <a:latin typeface="Arial" charset="0"/>
                <a:cs typeface="+mn-cs"/>
              </a:rPr>
              <a:t>Go To Section:</a:t>
            </a:r>
            <a:endParaRPr lang="en-US" altLang="en-US" sz="3000" smtClean="0">
              <a:solidFill>
                <a:srgbClr val="FFFFCC"/>
              </a:solidFill>
              <a:effectLst>
                <a:outerShdw blurRad="38100" dist="38100" dir="2700000" algn="tl">
                  <a:srgbClr val="000000"/>
                </a:outerShdw>
              </a:effectLst>
              <a:latin typeface="Arial" charset="0"/>
              <a:cs typeface="+mn-cs"/>
            </a:endParaRPr>
          </a:p>
        </p:txBody>
      </p:sp>
      <p:sp>
        <p:nvSpPr>
          <p:cNvPr id="370761" name="AutoShape 73"/>
          <p:cNvSpPr>
            <a:spLocks noChangeArrowheads="1"/>
          </p:cNvSpPr>
          <p:nvPr/>
        </p:nvSpPr>
        <p:spPr bwMode="auto">
          <a:xfrm>
            <a:off x="41529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62" name="Text Box 74"/>
          <p:cNvSpPr txBox="1">
            <a:spLocks noChangeArrowheads="1"/>
          </p:cNvSpPr>
          <p:nvPr/>
        </p:nvSpPr>
        <p:spPr bwMode="auto">
          <a:xfrm>
            <a:off x="42799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cs typeface="+mn-cs"/>
              </a:rPr>
              <a:t>4</a:t>
            </a:r>
            <a:endParaRPr lang="en-US" altLang="en-US" sz="3000" smtClean="0">
              <a:solidFill>
                <a:srgbClr val="B2B2B2"/>
              </a:solidFill>
              <a:effectLst>
                <a:outerShdw blurRad="38100" dist="38100" dir="2700000" algn="tl">
                  <a:srgbClr val="000000"/>
                </a:outerShdw>
              </a:effectLst>
              <a:latin typeface="Arial" charset="0"/>
              <a:cs typeface="+mn-cs"/>
            </a:endParaRPr>
          </a:p>
        </p:txBody>
      </p:sp>
      <p:pic>
        <p:nvPicPr>
          <p:cNvPr id="370772" name="Picture 84" descr="C:\WINDOWS\DESKTOP\PHlogoforPresPro.bmp"/>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10550" y="6259513"/>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0773" name="Object 85"/>
          <p:cNvGraphicFramePr>
            <a:graphicFrameLocks noChangeAspect="1"/>
          </p:cNvGraphicFramePr>
          <p:nvPr/>
        </p:nvGraphicFramePr>
        <p:xfrm>
          <a:off x="8216900" y="6265863"/>
          <a:ext cx="914400" cy="584200"/>
        </p:xfrm>
        <a:graphic>
          <a:graphicData uri="http://schemas.openxmlformats.org/presentationml/2006/ole">
            <mc:AlternateContent xmlns:mc="http://schemas.openxmlformats.org/markup-compatibility/2006">
              <mc:Choice xmlns:v="urn:schemas-microsoft-com:vml" Requires="v">
                <p:oleObj spid="_x0000_s3091" name="Picture" r:id="rId19" imgW="2331720" imgH="1490472" progId="Word.Picture.8">
                  <p:embed/>
                </p:oleObj>
              </mc:Choice>
              <mc:Fallback>
                <p:oleObj name="Picture" r:id="rId19" imgW="2331720" imgH="1490472" progId="Word.Picture.8">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16900" y="6265863"/>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0774" name="Rectangle 86"/>
          <p:cNvSpPr>
            <a:spLocks noChangeArrowheads="1"/>
          </p:cNvSpPr>
          <p:nvPr/>
        </p:nvSpPr>
        <p:spPr bwMode="auto">
          <a:xfrm>
            <a:off x="8215313" y="6267450"/>
            <a:ext cx="898525" cy="569913"/>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Tree>
    <p:extLst>
      <p:ext uri="{BB962C8B-B14F-4D97-AF65-F5344CB8AC3E}">
        <p14:creationId xmlns:p14="http://schemas.microsoft.com/office/powerpoint/2010/main" val="2607627990"/>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Lst>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70749"/>
                                        </p:tgtEl>
                                        <p:attrNameLst>
                                          <p:attrName>style.visibility</p:attrName>
                                        </p:attrNameLst>
                                      </p:cBhvr>
                                      <p:to>
                                        <p:strVal val="visible"/>
                                      </p:to>
                                    </p:set>
                                    <p:anim calcmode="lin" valueType="num">
                                      <p:cBhvr additive="base">
                                        <p:cTn id="7" dur="500" fill="hold"/>
                                        <p:tgtEl>
                                          <p:spTgt spid="370749"/>
                                        </p:tgtEl>
                                        <p:attrNameLst>
                                          <p:attrName>ppt_x</p:attrName>
                                        </p:attrNameLst>
                                      </p:cBhvr>
                                      <p:tavLst>
                                        <p:tav tm="0">
                                          <p:val>
                                            <p:strVal val="#ppt_x"/>
                                          </p:val>
                                        </p:tav>
                                        <p:tav tm="100000">
                                          <p:val>
                                            <p:strVal val="#ppt_x"/>
                                          </p:val>
                                        </p:tav>
                                      </p:tavLst>
                                    </p:anim>
                                    <p:anim calcmode="lin" valueType="num">
                                      <p:cBhvr additive="base">
                                        <p:cTn id="8" dur="500" fill="hold"/>
                                        <p:tgtEl>
                                          <p:spTgt spid="37074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0748">
                                            <p:txEl>
                                              <p:pRg st="0" end="0"/>
                                            </p:txEl>
                                          </p:spTgt>
                                        </p:tgtEl>
                                        <p:attrNameLst>
                                          <p:attrName>style.visibility</p:attrName>
                                        </p:attrNameLst>
                                      </p:cBhvr>
                                      <p:to>
                                        <p:strVal val="visible"/>
                                      </p:to>
                                    </p:set>
                                    <p:anim calcmode="lin" valueType="num">
                                      <p:cBhvr additive="base">
                                        <p:cTn id="13" dur="500" fill="hold"/>
                                        <p:tgtEl>
                                          <p:spTgt spid="37074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07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0748">
                                            <p:txEl>
                                              <p:pRg st="1" end="1"/>
                                            </p:txEl>
                                          </p:spTgt>
                                        </p:tgtEl>
                                        <p:attrNameLst>
                                          <p:attrName>style.visibility</p:attrName>
                                        </p:attrNameLst>
                                      </p:cBhvr>
                                      <p:to>
                                        <p:strVal val="visible"/>
                                      </p:to>
                                    </p:set>
                                    <p:anim calcmode="lin" valueType="num">
                                      <p:cBhvr additive="base">
                                        <p:cTn id="19" dur="500" fill="hold"/>
                                        <p:tgtEl>
                                          <p:spTgt spid="37074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70748">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70748">
                                            <p:txEl>
                                              <p:pRg st="2" end="2"/>
                                            </p:txEl>
                                          </p:spTgt>
                                        </p:tgtEl>
                                        <p:attrNameLst>
                                          <p:attrName>style.visibility</p:attrName>
                                        </p:attrNameLst>
                                      </p:cBhvr>
                                      <p:to>
                                        <p:strVal val="visible"/>
                                      </p:to>
                                    </p:set>
                                    <p:anim calcmode="lin" valueType="num">
                                      <p:cBhvr additive="base">
                                        <p:cTn id="23" dur="500" fill="hold"/>
                                        <p:tgtEl>
                                          <p:spTgt spid="370748">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70748">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70748">
                                            <p:txEl>
                                              <p:pRg st="3" end="3"/>
                                            </p:txEl>
                                          </p:spTgt>
                                        </p:tgtEl>
                                        <p:attrNameLst>
                                          <p:attrName>style.visibility</p:attrName>
                                        </p:attrNameLst>
                                      </p:cBhvr>
                                      <p:to>
                                        <p:strVal val="visible"/>
                                      </p:to>
                                    </p:set>
                                    <p:anim calcmode="lin" valueType="num">
                                      <p:cBhvr additive="base">
                                        <p:cTn id="27" dur="500" fill="hold"/>
                                        <p:tgtEl>
                                          <p:spTgt spid="370748">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7074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48" grpId="0" build="p" bldLvl="2" autoUpdateAnimBg="0">
        <p:tmplLst>
          <p:tmpl lvl="1">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Lst>
      </p:bldP>
      <p:bldP spid="370749" grpId="0" autoUpdateAnimBg="0"/>
    </p:bldLst>
  </p:timing>
  <p:txStyles>
    <p:titleStyle>
      <a:lvl1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2pPr>
      <a:lvl3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3pPr>
      <a:lvl4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4pPr>
      <a:lvl5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5pPr>
      <a:lvl6pPr marL="4572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6pPr>
      <a:lvl7pPr marL="9144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7pPr>
      <a:lvl8pPr marL="13716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8pPr>
      <a:lvl9pPr marL="18288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9pPr>
    </p:titleStyle>
    <p:bodyStyle>
      <a:lvl1pPr marL="339725" indent="-339725" algn="l" rtl="0" eaLnBrk="0" fontAlgn="base" hangingPunct="0">
        <a:spcBef>
          <a:spcPct val="60000"/>
        </a:spcBef>
        <a:spcAft>
          <a:spcPct val="0"/>
        </a:spcAft>
        <a:buClr>
          <a:schemeClr val="tx1"/>
        </a:buClr>
        <a:buSzPct val="150000"/>
        <a:buChar char="•"/>
        <a:defRPr kumimoji="1" sz="2000">
          <a:solidFill>
            <a:srgbClr val="000000"/>
          </a:solidFill>
          <a:latin typeface="+mn-lt"/>
          <a:ea typeface="+mn-ea"/>
          <a:cs typeface="+mn-cs"/>
        </a:defRPr>
      </a:lvl1pPr>
      <a:lvl2pPr marL="679450" indent="-214313" algn="l" rtl="0" eaLnBrk="0" fontAlgn="base" hangingPunct="0">
        <a:spcBef>
          <a:spcPct val="40000"/>
        </a:spcBef>
        <a:spcAft>
          <a:spcPct val="0"/>
        </a:spcAft>
        <a:buClr>
          <a:schemeClr val="tx1"/>
        </a:buClr>
        <a:defRPr kumimoji="1">
          <a:solidFill>
            <a:srgbClr val="000000"/>
          </a:solidFill>
          <a:latin typeface="+mn-lt"/>
        </a:defRPr>
      </a:lvl2pPr>
      <a:lvl3pPr marL="1144588" indent="-231775" algn="l" rtl="0" eaLnBrk="0" fontAlgn="base" hangingPunct="0">
        <a:lnSpc>
          <a:spcPct val="95000"/>
        </a:lnSpc>
        <a:spcBef>
          <a:spcPct val="35000"/>
        </a:spcBef>
        <a:spcAft>
          <a:spcPct val="0"/>
        </a:spcAft>
        <a:buChar char="•"/>
        <a:defRPr kumimoji="1" sz="2000">
          <a:solidFill>
            <a:srgbClr val="000000"/>
          </a:solidFill>
          <a:latin typeface="+mn-lt"/>
        </a:defRPr>
      </a:lvl3pPr>
      <a:lvl4pPr marL="1592263" indent="-214313" algn="l" rtl="0" eaLnBrk="0" fontAlgn="base" hangingPunct="0">
        <a:lnSpc>
          <a:spcPct val="75000"/>
        </a:lnSpc>
        <a:spcBef>
          <a:spcPct val="30000"/>
        </a:spcBef>
        <a:spcAft>
          <a:spcPct val="0"/>
        </a:spcAft>
        <a:buChar char="–"/>
        <a:defRPr kumimoji="1">
          <a:solidFill>
            <a:srgbClr val="000000"/>
          </a:solidFill>
          <a:latin typeface="+mn-lt"/>
        </a:defRPr>
      </a:lvl4pPr>
      <a:lvl5pPr marL="21129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5pPr>
      <a:lvl6pPr marL="25701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6pPr>
      <a:lvl7pPr marL="30273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7pPr>
      <a:lvl8pPr marL="34845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8pPr>
      <a:lvl9pPr marL="39417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defRPr>
            </a:lvl1pPr>
          </a:lstStyle>
          <a:p>
            <a:pPr>
              <a:defRPr/>
            </a:pPr>
            <a:endParaRPr lang="en-US" altLang="en-US">
              <a:latin typeface="Arial" charset="0"/>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FF"/>
                </a:solidFill>
              </a:defRPr>
            </a:lvl1pPr>
          </a:lstStyle>
          <a:p>
            <a:pPr>
              <a:defRPr/>
            </a:pPr>
            <a:endParaRPr lang="en-US" altLang="en-US">
              <a:latin typeface="Arial" charset="0"/>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pPr>
              <a:defRPr/>
            </a:pPr>
            <a:fld id="{13AE03B5-2EDA-442F-BA36-F39AE031C648}" type="slidenum">
              <a:rPr lang="en-US" altLang="en-US">
                <a:latin typeface="Arial" charset="0"/>
                <a:cs typeface="Arial" charset="0"/>
              </a:rPr>
              <a:pPr>
                <a:defRPr/>
              </a:pPr>
              <a:t>‹#›</a:t>
            </a:fld>
            <a:endParaRPr lang="en-US" altLang="en-US">
              <a:latin typeface="Arial" charset="0"/>
              <a:cs typeface="Arial" charset="0"/>
            </a:endParaRPr>
          </a:p>
        </p:txBody>
      </p:sp>
    </p:spTree>
    <p:extLst>
      <p:ext uri="{BB962C8B-B14F-4D97-AF65-F5344CB8AC3E}">
        <p14:creationId xmlns:p14="http://schemas.microsoft.com/office/powerpoint/2010/main" val="3241145157"/>
      </p:ext>
    </p:extLst>
  </p:cSld>
  <p:clrMap bg1="dk2" tx1="lt1" bg2="dk1" tx2="lt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slide" Target="slide7.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oleObject" Target="../embeddings/oleObject3.bin"/><Relationship Id="rId7" Type="http://schemas.openxmlformats.org/officeDocument/2006/relationships/slide" Target="slide3.xml"/><Relationship Id="rId2" Type="http://schemas.openxmlformats.org/officeDocument/2006/relationships/slideLayout" Target="../slideLayouts/slideLayout45.xml"/><Relationship Id="rId1" Type="http://schemas.openxmlformats.org/officeDocument/2006/relationships/vmlDrawing" Target="../drawings/vmlDrawing3.vml"/><Relationship Id="rId6" Type="http://schemas.openxmlformats.org/officeDocument/2006/relationships/slide" Target="slide5.xml"/><Relationship Id="rId5" Type="http://schemas.openxmlformats.org/officeDocument/2006/relationships/image" Target="../media/image5.jpeg"/><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pPr>
              <a:defRPr/>
            </a:pPr>
            <a:r>
              <a:rPr lang="en-US" altLang="en-US" b="1" dirty="0" smtClean="0">
                <a:solidFill>
                  <a:srgbClr val="FF0000"/>
                </a:solidFill>
              </a:rPr>
              <a:t>Thursday April 23, 2015</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American Government</a:t>
            </a:r>
          </a:p>
        </p:txBody>
      </p:sp>
      <p:sp>
        <p:nvSpPr>
          <p:cNvPr id="20483" name="Content Placeholder 6"/>
          <p:cNvSpPr>
            <a:spLocks noGrp="1"/>
          </p:cNvSpPr>
          <p:nvPr>
            <p:ph idx="4294967295"/>
          </p:nvPr>
        </p:nvSpPr>
        <p:spPr>
          <a:xfrm>
            <a:off x="0" y="838200"/>
            <a:ext cx="9144000" cy="6019800"/>
          </a:xfrm>
        </p:spPr>
        <p:txBody>
          <a:bodyPr>
            <a:normAutofit fontScale="85000" lnSpcReduction="20000"/>
          </a:bodyPr>
          <a:lstStyle/>
          <a:p>
            <a:pPr marL="609600" indent="-609600">
              <a:spcBef>
                <a:spcPct val="0"/>
              </a:spcBef>
              <a:buFontTx/>
              <a:buNone/>
              <a:defRPr/>
            </a:pPr>
            <a:r>
              <a:rPr lang="en-US" sz="2800" b="1" dirty="0" smtClean="0">
                <a:solidFill>
                  <a:schemeClr val="tx2"/>
                </a:solidFill>
              </a:rPr>
              <a:t>OBJECTIVE – </a:t>
            </a:r>
            <a:r>
              <a:rPr lang="en-US" sz="2800" b="1" u="sng" dirty="0" smtClean="0">
                <a:solidFill>
                  <a:schemeClr val="tx2"/>
                </a:solidFill>
              </a:rPr>
              <a:t>S</a:t>
            </a:r>
            <a:r>
              <a:rPr lang="en-US" sz="2800" b="1" dirty="0" smtClean="0">
                <a:solidFill>
                  <a:schemeClr val="tx2"/>
                </a:solidFill>
              </a:rPr>
              <a:t>tudents </a:t>
            </a:r>
            <a:r>
              <a:rPr lang="en-US" sz="2800" b="1" u="sng" dirty="0" smtClean="0">
                <a:solidFill>
                  <a:schemeClr val="tx2"/>
                </a:solidFill>
              </a:rPr>
              <a:t>W</a:t>
            </a:r>
            <a:r>
              <a:rPr lang="en-US" sz="2800" b="1" dirty="0" smtClean="0">
                <a:solidFill>
                  <a:schemeClr val="tx2"/>
                </a:solidFill>
              </a:rPr>
              <a:t>ill </a:t>
            </a:r>
            <a:r>
              <a:rPr lang="en-US" sz="2800" b="1" u="sng" dirty="0" smtClean="0">
                <a:solidFill>
                  <a:schemeClr val="tx2"/>
                </a:solidFill>
              </a:rPr>
              <a:t>B</a:t>
            </a:r>
            <a:r>
              <a:rPr lang="en-US" sz="2800" b="1" dirty="0" smtClean="0">
                <a:solidFill>
                  <a:schemeClr val="tx2"/>
                </a:solidFill>
              </a:rPr>
              <a:t>e </a:t>
            </a:r>
            <a:r>
              <a:rPr lang="en-US" sz="2800" b="1" u="sng" dirty="0" smtClean="0">
                <a:solidFill>
                  <a:schemeClr val="tx2"/>
                </a:solidFill>
              </a:rPr>
              <a:t>A</a:t>
            </a:r>
            <a:r>
              <a:rPr lang="en-US" sz="2800" b="1" dirty="0" smtClean="0">
                <a:solidFill>
                  <a:schemeClr val="tx2"/>
                </a:solidFill>
              </a:rPr>
              <a:t>ble </a:t>
            </a:r>
            <a:r>
              <a:rPr lang="en-US" sz="2800" b="1" u="sng" dirty="0" smtClean="0">
                <a:solidFill>
                  <a:schemeClr val="tx2"/>
                </a:solidFill>
              </a:rPr>
              <a:t>T</a:t>
            </a:r>
            <a:r>
              <a:rPr lang="en-US" sz="2800" b="1" dirty="0" smtClean="0">
                <a:solidFill>
                  <a:schemeClr val="tx2"/>
                </a:solidFill>
              </a:rPr>
              <a:t>o – SWBAT:</a:t>
            </a:r>
            <a:endParaRPr lang="en-US" sz="2800" dirty="0"/>
          </a:p>
          <a:p>
            <a:pPr marL="609600" indent="-609600">
              <a:spcBef>
                <a:spcPct val="0"/>
              </a:spcBef>
              <a:buFontTx/>
              <a:buNone/>
              <a:defRPr/>
            </a:pPr>
            <a:r>
              <a:rPr lang="en-US" sz="2400" dirty="0" smtClean="0"/>
              <a:t> - Simulate the judicial review power and procedures of the Supreme Court</a:t>
            </a:r>
          </a:p>
          <a:p>
            <a:pPr marL="0" indent="0">
              <a:spcBef>
                <a:spcPct val="0"/>
              </a:spcBef>
              <a:buFont typeface="Arial" charset="0"/>
              <a:buNone/>
              <a:defRPr/>
            </a:pPr>
            <a:endParaRPr lang="en-US" sz="1300" b="1" dirty="0" smtClean="0">
              <a:solidFill>
                <a:srgbClr val="FF0000"/>
              </a:solidFill>
            </a:endParaRPr>
          </a:p>
          <a:p>
            <a:pPr marL="609600" indent="-609600">
              <a:spcBef>
                <a:spcPct val="0"/>
              </a:spcBef>
              <a:buFontTx/>
              <a:buNone/>
              <a:defRPr/>
            </a:pPr>
            <a:r>
              <a:rPr lang="en-US" sz="2800" b="1" dirty="0" smtClean="0">
                <a:solidFill>
                  <a:srgbClr val="FF0000"/>
                </a:solidFill>
              </a:rPr>
              <a:t>AGENDA:</a:t>
            </a:r>
            <a:endParaRPr lang="en-US" sz="2400" dirty="0" smtClean="0"/>
          </a:p>
          <a:p>
            <a:pPr marL="609600" indent="-609600">
              <a:spcBef>
                <a:spcPct val="0"/>
              </a:spcBef>
              <a:buFontTx/>
              <a:buAutoNum type="arabicParenR"/>
              <a:defRPr/>
            </a:pPr>
            <a:r>
              <a:rPr lang="en-US" sz="2400" dirty="0" smtClean="0"/>
              <a:t>WARM-UP: Political Cartoon</a:t>
            </a:r>
            <a:endParaRPr lang="en-US" sz="2400" dirty="0" smtClean="0">
              <a:solidFill>
                <a:prstClr val="black"/>
              </a:solidFill>
            </a:endParaRPr>
          </a:p>
          <a:p>
            <a:pPr marL="609600" indent="-609600">
              <a:spcBef>
                <a:spcPct val="0"/>
              </a:spcBef>
              <a:buFontTx/>
              <a:buAutoNum type="arabicParenR"/>
              <a:defRPr/>
            </a:pPr>
            <a:r>
              <a:rPr lang="en-US" sz="2400" dirty="0" smtClean="0">
                <a:solidFill>
                  <a:prstClr val="black"/>
                </a:solidFill>
              </a:rPr>
              <a:t>CONCEPT: Shaping Public Policy</a:t>
            </a:r>
          </a:p>
          <a:p>
            <a:pPr marL="609600" indent="-609600">
              <a:spcBef>
                <a:spcPct val="0"/>
              </a:spcBef>
              <a:buFontTx/>
              <a:buAutoNum type="arabicParenR"/>
              <a:defRPr/>
            </a:pPr>
            <a:r>
              <a:rPr lang="en-US" sz="2400" dirty="0" smtClean="0">
                <a:solidFill>
                  <a:prstClr val="black"/>
                </a:solidFill>
              </a:rPr>
              <a:t>DISCUSSION: Procedures of the Supreme Court</a:t>
            </a:r>
          </a:p>
          <a:p>
            <a:pPr marL="609600" indent="-609600">
              <a:spcBef>
                <a:spcPct val="0"/>
              </a:spcBef>
              <a:buFontTx/>
              <a:buAutoNum type="arabicParenR"/>
              <a:defRPr/>
            </a:pPr>
            <a:r>
              <a:rPr lang="en-US" sz="2400" dirty="0" smtClean="0">
                <a:solidFill>
                  <a:prstClr val="black"/>
                </a:solidFill>
              </a:rPr>
              <a:t>SIMULATION: Judicial Review</a:t>
            </a:r>
          </a:p>
          <a:p>
            <a:pPr marL="0" indent="0">
              <a:spcBef>
                <a:spcPct val="0"/>
              </a:spcBef>
              <a:buNone/>
              <a:defRPr/>
            </a:pPr>
            <a:r>
              <a:rPr lang="en-US" sz="2400" b="1" dirty="0" smtClean="0">
                <a:solidFill>
                  <a:prstClr val="black"/>
                </a:solidFill>
                <a:effectLst>
                  <a:outerShdw blurRad="38100" dist="38100" dir="2700000" algn="tl">
                    <a:srgbClr val="000000">
                      <a:alpha val="43137"/>
                    </a:srgbClr>
                  </a:outerShdw>
                </a:effectLst>
              </a:rPr>
              <a:t>***HW DUE NEXT TUESDAY – Jury Duty Interviews***</a:t>
            </a:r>
            <a:endParaRPr lang="en-US" sz="1200" b="1" dirty="0" smtClean="0">
              <a:solidFill>
                <a:srgbClr val="FF0000"/>
              </a:solidFill>
              <a:effectLst>
                <a:outerShdw blurRad="38100" dist="38100" dir="2700000" algn="tl">
                  <a:srgbClr val="000000">
                    <a:alpha val="43137"/>
                  </a:srgbClr>
                </a:outerShdw>
              </a:effectLst>
            </a:endParaRPr>
          </a:p>
          <a:p>
            <a:pPr marL="0" indent="0">
              <a:spcBef>
                <a:spcPct val="0"/>
              </a:spcBef>
              <a:buFont typeface="Arial" charset="0"/>
              <a:buNone/>
              <a:defRPr/>
            </a:pPr>
            <a:endParaRPr lang="en-US" sz="1300" b="1" dirty="0" smtClean="0"/>
          </a:p>
          <a:p>
            <a:pPr marL="609600" indent="-609600">
              <a:spcBef>
                <a:spcPct val="0"/>
              </a:spcBef>
              <a:buFont typeface="Arial" charset="0"/>
              <a:buNone/>
              <a:defRPr/>
            </a:pPr>
            <a:r>
              <a:rPr lang="en-US" sz="2800" b="1" dirty="0" smtClean="0">
                <a:solidFill>
                  <a:srgbClr val="1F497D"/>
                </a:solidFill>
              </a:rPr>
              <a:t>Political Cartoon WARM-UP</a:t>
            </a:r>
            <a:r>
              <a:rPr lang="en-US" sz="2800" dirty="0">
                <a:solidFill>
                  <a:srgbClr val="1F497D"/>
                </a:solidFill>
              </a:rPr>
              <a:t>: </a:t>
            </a:r>
            <a:r>
              <a:rPr lang="en-US" sz="1050" dirty="0">
                <a:solidFill>
                  <a:srgbClr val="000000"/>
                </a:solidFill>
              </a:rPr>
              <a:t>(Follow the directions below</a:t>
            </a:r>
            <a:r>
              <a:rPr lang="en-US" sz="1050" dirty="0" smtClean="0">
                <a:solidFill>
                  <a:srgbClr val="000000"/>
                </a:solidFill>
              </a:rPr>
              <a:t>)</a:t>
            </a:r>
            <a:endParaRPr lang="en-US" sz="2400" dirty="0" smtClean="0">
              <a:solidFill>
                <a:prstClr val="black"/>
              </a:solidFill>
            </a:endParaRPr>
          </a:p>
          <a:p>
            <a:pPr marL="0" indent="0" algn="ctr">
              <a:spcBef>
                <a:spcPct val="0"/>
              </a:spcBef>
              <a:buFont typeface="Arial" charset="0"/>
              <a:buNone/>
              <a:defRPr/>
            </a:pPr>
            <a:r>
              <a:rPr lang="en-US" sz="2400" dirty="0" smtClean="0">
                <a:solidFill>
                  <a:prstClr val="black"/>
                </a:solidFill>
              </a:rPr>
              <a:t>	***5 minutes***</a:t>
            </a:r>
          </a:p>
          <a:p>
            <a:pPr>
              <a:spcBef>
                <a:spcPct val="0"/>
              </a:spcBef>
              <a:buFont typeface="Wingdings" panose="05000000000000000000" pitchFamily="2" charset="2"/>
              <a:buChar char="Ø"/>
              <a:defRPr/>
            </a:pPr>
            <a:r>
              <a:rPr lang="en-US" sz="2400" dirty="0" smtClean="0">
                <a:solidFill>
                  <a:prstClr val="black"/>
                </a:solidFill>
              </a:rPr>
              <a:t>Answer the questions below.</a:t>
            </a:r>
          </a:p>
          <a:p>
            <a:pPr marL="0" indent="0">
              <a:spcBef>
                <a:spcPct val="0"/>
              </a:spcBef>
              <a:buNone/>
              <a:defRPr/>
            </a:pPr>
            <a:endParaRPr lang="en-US" sz="2400" dirty="0" smtClean="0">
              <a:solidFill>
                <a:prstClr val="black"/>
              </a:solidFill>
            </a:endParaRPr>
          </a:p>
          <a:p>
            <a:pPr marL="0" indent="0">
              <a:spcBef>
                <a:spcPct val="0"/>
              </a:spcBef>
              <a:buNone/>
              <a:defRPr/>
            </a:pPr>
            <a:r>
              <a:rPr lang="en-US" sz="2400" dirty="0" smtClean="0">
                <a:solidFill>
                  <a:prstClr val="black"/>
                </a:solidFill>
              </a:rPr>
              <a:t>In 1937, President Roosevelt proposed a law</a:t>
            </a:r>
          </a:p>
          <a:p>
            <a:pPr marL="0" indent="0">
              <a:spcBef>
                <a:spcPct val="0"/>
              </a:spcBef>
              <a:buNone/>
              <a:defRPr/>
            </a:pPr>
            <a:r>
              <a:rPr lang="en-US" sz="2400" dirty="0" smtClean="0">
                <a:solidFill>
                  <a:prstClr val="black"/>
                </a:solidFill>
              </a:rPr>
              <a:t>that would have allowed him to appoint as</a:t>
            </a:r>
          </a:p>
          <a:p>
            <a:pPr marL="0" indent="0">
              <a:spcBef>
                <a:spcPct val="0"/>
              </a:spcBef>
              <a:buNone/>
              <a:defRPr/>
            </a:pPr>
            <a:r>
              <a:rPr lang="en-US" sz="2400" dirty="0" smtClean="0">
                <a:solidFill>
                  <a:prstClr val="black"/>
                </a:solidFill>
              </a:rPr>
              <a:t>many as six new Supreme Court justices.  He</a:t>
            </a:r>
          </a:p>
          <a:p>
            <a:pPr marL="0" indent="0">
              <a:spcBef>
                <a:spcPct val="0"/>
              </a:spcBef>
              <a:buNone/>
              <a:defRPr/>
            </a:pPr>
            <a:r>
              <a:rPr lang="en-US" sz="2400" dirty="0" smtClean="0">
                <a:solidFill>
                  <a:prstClr val="black"/>
                </a:solidFill>
              </a:rPr>
              <a:t>was widely criticized for trying to “pack the court”</a:t>
            </a:r>
          </a:p>
          <a:p>
            <a:pPr marL="0" indent="0">
              <a:spcBef>
                <a:spcPct val="0"/>
              </a:spcBef>
              <a:buNone/>
              <a:defRPr/>
            </a:pPr>
            <a:r>
              <a:rPr lang="en-US" sz="2400" dirty="0" smtClean="0">
                <a:solidFill>
                  <a:prstClr val="black"/>
                </a:solidFill>
              </a:rPr>
              <a:t>with judges favorable to his New Deal programs.</a:t>
            </a:r>
          </a:p>
          <a:p>
            <a:pPr marL="457200" indent="-457200">
              <a:spcBef>
                <a:spcPct val="0"/>
              </a:spcBef>
              <a:buFont typeface="+mj-lt"/>
              <a:buAutoNum type="arabicParenR"/>
              <a:defRPr/>
            </a:pPr>
            <a:endParaRPr lang="en-US" sz="2400" dirty="0" smtClean="0">
              <a:solidFill>
                <a:prstClr val="black"/>
              </a:solidFill>
            </a:endParaRPr>
          </a:p>
          <a:p>
            <a:pPr marL="457200" indent="-457200">
              <a:spcBef>
                <a:spcPct val="0"/>
              </a:spcBef>
              <a:buFont typeface="+mj-lt"/>
              <a:buAutoNum type="arabicParenR"/>
              <a:defRPr/>
            </a:pPr>
            <a:r>
              <a:rPr lang="en-US" sz="2400" dirty="0" smtClean="0">
                <a:solidFill>
                  <a:prstClr val="black"/>
                </a:solidFill>
              </a:rPr>
              <a:t>Who is the captain?</a:t>
            </a:r>
          </a:p>
          <a:p>
            <a:pPr marL="457200" indent="-457200">
              <a:spcBef>
                <a:spcPct val="0"/>
              </a:spcBef>
              <a:buFont typeface="+mj-lt"/>
              <a:buAutoNum type="arabicParenR"/>
              <a:defRPr/>
            </a:pPr>
            <a:r>
              <a:rPr lang="en-US" sz="2400" dirty="0" smtClean="0">
                <a:solidFill>
                  <a:prstClr val="black"/>
                </a:solidFill>
              </a:rPr>
              <a:t>Who does the smaller sailor represent?</a:t>
            </a:r>
          </a:p>
          <a:p>
            <a:pPr marL="457200" indent="-457200">
              <a:spcBef>
                <a:spcPct val="0"/>
              </a:spcBef>
              <a:buFont typeface="+mj-lt"/>
              <a:buAutoNum type="arabicParenR"/>
              <a:defRPr/>
            </a:pPr>
            <a:r>
              <a:rPr lang="en-US" sz="2400" dirty="0" smtClean="0">
                <a:solidFill>
                  <a:prstClr val="black"/>
                </a:solidFill>
              </a:rPr>
              <a:t>How is the Supreme Court represented?</a:t>
            </a:r>
          </a:p>
          <a:p>
            <a:pPr marL="457200" indent="-457200">
              <a:spcBef>
                <a:spcPct val="0"/>
              </a:spcBef>
              <a:buFont typeface="+mj-lt"/>
              <a:buAutoNum type="arabicParenR"/>
              <a:defRPr/>
            </a:pPr>
            <a:r>
              <a:rPr lang="en-US" sz="2400" dirty="0" smtClean="0">
                <a:solidFill>
                  <a:prstClr val="black"/>
                </a:solidFill>
              </a:rPr>
              <a:t>How does the cartoonist portray FDR’s plan?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044146"/>
            <a:ext cx="3214255" cy="389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pPr algn="ctr"/>
            <a:r>
              <a:rPr lang="en-US" altLang="en-US"/>
              <a:t>How the Supreme Court Operates</a:t>
            </a:r>
          </a:p>
        </p:txBody>
      </p:sp>
      <p:sp>
        <p:nvSpPr>
          <p:cNvPr id="435203" name="Rectangle 3"/>
          <p:cNvSpPr>
            <a:spLocks noGrp="1" noChangeArrowheads="1"/>
          </p:cNvSpPr>
          <p:nvPr>
            <p:ph type="body" idx="1"/>
          </p:nvPr>
        </p:nvSpPr>
        <p:spPr/>
        <p:txBody>
          <a:bodyPr/>
          <a:lstStyle/>
          <a:p>
            <a:pPr>
              <a:lnSpc>
                <a:spcPct val="90000"/>
              </a:lnSpc>
              <a:buFontTx/>
              <a:buNone/>
            </a:pPr>
            <a:r>
              <a:rPr lang="en-US" altLang="en-US" sz="2800" b="1">
                <a:solidFill>
                  <a:schemeClr val="folHlink"/>
                </a:solidFill>
              </a:rPr>
              <a:t>Oral Arguments</a:t>
            </a:r>
            <a:endParaRPr lang="en-US" altLang="en-US" sz="2800"/>
          </a:p>
          <a:p>
            <a:pPr lvl="1">
              <a:lnSpc>
                <a:spcPct val="90000"/>
              </a:lnSpc>
              <a:buFontTx/>
              <a:buChar char="•"/>
            </a:pPr>
            <a:r>
              <a:rPr lang="en-US" altLang="en-US" sz="2400"/>
              <a:t>Once the Supreme Court accepts a case, it sets a date on which lawyers on both sides will present oral arguments.</a:t>
            </a:r>
          </a:p>
          <a:p>
            <a:pPr>
              <a:lnSpc>
                <a:spcPct val="90000"/>
              </a:lnSpc>
              <a:buFontTx/>
              <a:buNone/>
            </a:pPr>
            <a:r>
              <a:rPr lang="en-US" altLang="en-US" sz="2800" b="1">
                <a:solidFill>
                  <a:srgbClr val="FF0000"/>
                </a:solidFill>
              </a:rPr>
              <a:t>Briefs</a:t>
            </a:r>
            <a:endParaRPr lang="en-US" altLang="en-US" sz="2800"/>
          </a:p>
          <a:p>
            <a:pPr lvl="1">
              <a:lnSpc>
                <a:spcPct val="90000"/>
              </a:lnSpc>
              <a:buFontTx/>
              <a:buChar char="•"/>
            </a:pPr>
            <a:r>
              <a:rPr lang="en-US" altLang="en-US" sz="2400"/>
              <a:t>Briefs are written documents filed with the Court before oral arguments begin.</a:t>
            </a:r>
          </a:p>
          <a:p>
            <a:pPr>
              <a:lnSpc>
                <a:spcPct val="90000"/>
              </a:lnSpc>
              <a:buFontTx/>
              <a:buNone/>
            </a:pPr>
            <a:r>
              <a:rPr lang="en-US" altLang="en-US" sz="2800" b="1">
                <a:solidFill>
                  <a:schemeClr val="hlink"/>
                </a:solidFill>
              </a:rPr>
              <a:t>The Court in Conference</a:t>
            </a:r>
            <a:endParaRPr lang="en-US" altLang="en-US" sz="2800"/>
          </a:p>
          <a:p>
            <a:pPr lvl="1">
              <a:lnSpc>
                <a:spcPct val="90000"/>
              </a:lnSpc>
              <a:buFontTx/>
              <a:buChar char="•"/>
            </a:pPr>
            <a:r>
              <a:rPr lang="en-US" altLang="en-US" sz="2400"/>
              <a:t>The Chief Justice presides over a closed-door conference in which justices present their views on the case at hand.</a:t>
            </a:r>
          </a:p>
        </p:txBody>
      </p:sp>
      <p:sp>
        <p:nvSpPr>
          <p:cNvPr id="435204" name="Rectangle 4"/>
          <p:cNvSpPr>
            <a:spLocks noChangeArrowheads="1"/>
          </p:cNvSpPr>
          <p:nvPr/>
        </p:nvSpPr>
        <p:spPr bwMode="auto">
          <a:xfrm>
            <a:off x="57150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algn="r" eaLnBrk="0" hangingPunct="0">
              <a:spcBef>
                <a:spcPct val="20000"/>
              </a:spcBef>
            </a:pPr>
            <a:r>
              <a:rPr lang="en-US" altLang="en-US" sz="1400" b="1" i="1" smtClean="0">
                <a:solidFill>
                  <a:srgbClr val="FFFFFF"/>
                </a:solidFill>
                <a:effectLst>
                  <a:outerShdw blurRad="38100" dist="38100" dir="2700000" algn="tl">
                    <a:srgbClr val="000000"/>
                  </a:outerShdw>
                </a:effectLst>
                <a:latin typeface="Arial" charset="0"/>
                <a:cs typeface="+mn-cs"/>
              </a:rPr>
              <a:t>Chapter 18, Section 3</a:t>
            </a:r>
            <a:endParaRPr lang="en-US" altLang="en-US" sz="1400" smtClean="0">
              <a:solidFill>
                <a:srgbClr val="FFFFFF"/>
              </a:solidFill>
              <a:effectLst>
                <a:outerShdw blurRad="38100" dist="38100" dir="2700000" algn="tl">
                  <a:srgbClr val="000000"/>
                </a:outerShdw>
              </a:effectLst>
              <a:latin typeface="Arial" charset="0"/>
              <a:cs typeface="+mn-cs"/>
            </a:endParaRPr>
          </a:p>
        </p:txBody>
      </p:sp>
      <p:sp>
        <p:nvSpPr>
          <p:cNvPr id="435205" name="AutoShape 5"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5206" name="AutoShape 6"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5207" name="AutoShape 7" descr="Stationery">
            <a:hlinkClick r:id="rId3"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5208" name="Text Box 8">
            <a:hlinkClick r:id="rId4" action="ppaction://hlinksldjump"/>
          </p:cNvPr>
          <p:cNvSpPr txBox="1">
            <a:spLocks noChangeArrowheads="1"/>
          </p:cNvSpPr>
          <p:nvPr/>
        </p:nvSpPr>
        <p:spPr bwMode="auto">
          <a:xfrm>
            <a:off x="30924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2</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435209" name="AutoShape 9" descr="Stationery">
            <a:hlinkClick r:id="" action="ppaction://noaction"/>
          </p:cNvPr>
          <p:cNvSpPr>
            <a:spLocks noChangeArrowheads="1"/>
          </p:cNvSpPr>
          <p:nvPr/>
        </p:nvSpPr>
        <p:spPr bwMode="auto">
          <a:xfrm>
            <a:off x="415925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5210" name="Text Box 10">
            <a:hlinkClick r:id="" action="ppaction://noaction"/>
          </p:cNvPr>
          <p:cNvSpPr txBox="1">
            <a:spLocks noChangeArrowheads="1"/>
          </p:cNvSpPr>
          <p:nvPr/>
        </p:nvSpPr>
        <p:spPr bwMode="auto">
          <a:xfrm>
            <a:off x="42608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4</a:t>
            </a:r>
          </a:p>
        </p:txBody>
      </p:sp>
      <p:sp>
        <p:nvSpPr>
          <p:cNvPr id="435211" name="AutoShape 11" descr="Stationery">
            <a:hlinkClick r:id="rId5"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5212" name="Text Box 12">
            <a:hlinkClick r:id="rId5" action="ppaction://hlinksldjump"/>
          </p:cNvPr>
          <p:cNvSpPr txBox="1">
            <a:spLocks noChangeArrowheads="1"/>
          </p:cNvSpPr>
          <p:nvPr/>
        </p:nvSpPr>
        <p:spPr bwMode="auto">
          <a:xfrm>
            <a:off x="25082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1</a:t>
            </a:r>
          </a:p>
        </p:txBody>
      </p:sp>
    </p:spTree>
    <p:extLst>
      <p:ext uri="{BB962C8B-B14F-4D97-AF65-F5344CB8AC3E}">
        <p14:creationId xmlns:p14="http://schemas.microsoft.com/office/powerpoint/2010/main" val="187976989"/>
      </p:ext>
    </p:extLst>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pPr algn="ctr"/>
            <a:r>
              <a:rPr lang="en-US" altLang="en-US"/>
              <a:t>Opinions of the Court</a:t>
            </a:r>
          </a:p>
        </p:txBody>
      </p:sp>
      <p:graphicFrame>
        <p:nvGraphicFramePr>
          <p:cNvPr id="445443" name="Object 3"/>
          <p:cNvGraphicFramePr>
            <a:graphicFrameLocks noGrp="1" noChangeAspect="1"/>
          </p:cNvGraphicFramePr>
          <p:nvPr>
            <p:ph type="tbl" idx="1"/>
          </p:nvPr>
        </p:nvGraphicFramePr>
        <p:xfrm>
          <a:off x="279400" y="2005013"/>
          <a:ext cx="8456613" cy="4021137"/>
        </p:xfrm>
        <a:graphic>
          <a:graphicData uri="http://schemas.openxmlformats.org/presentationml/2006/ole">
            <mc:AlternateContent xmlns:mc="http://schemas.openxmlformats.org/markup-compatibility/2006">
              <mc:Choice xmlns:v="urn:schemas-microsoft-com:vml" Requires="v">
                <p:oleObj spid="_x0000_s5140" name="Document" r:id="rId3" imgW="8766720" imgH="4169880" progId="Word.Document.8">
                  <p:embed/>
                </p:oleObj>
              </mc:Choice>
              <mc:Fallback>
                <p:oleObj name="Document" r:id="rId3" imgW="8766720" imgH="41698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0" y="2005013"/>
                        <a:ext cx="8456613" cy="4021137"/>
                      </a:xfrm>
                      <a:prstGeom prst="rect">
                        <a:avLst/>
                      </a:prstGeom>
                    </p:spPr>
                  </p:pic>
                </p:oleObj>
              </mc:Fallback>
            </mc:AlternateContent>
          </a:graphicData>
        </a:graphic>
      </p:graphicFrame>
      <p:sp>
        <p:nvSpPr>
          <p:cNvPr id="445444" name="Rectangle 4"/>
          <p:cNvSpPr>
            <a:spLocks noChangeArrowheads="1"/>
          </p:cNvSpPr>
          <p:nvPr/>
        </p:nvSpPr>
        <p:spPr bwMode="auto">
          <a:xfrm>
            <a:off x="57150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algn="r" eaLnBrk="0" hangingPunct="0">
              <a:spcBef>
                <a:spcPct val="20000"/>
              </a:spcBef>
            </a:pPr>
            <a:r>
              <a:rPr lang="en-US" altLang="en-US" sz="1400" b="1" i="1" smtClean="0">
                <a:solidFill>
                  <a:srgbClr val="FFFFFF"/>
                </a:solidFill>
                <a:effectLst>
                  <a:outerShdw blurRad="38100" dist="38100" dir="2700000" algn="tl">
                    <a:srgbClr val="000000"/>
                  </a:outerShdw>
                </a:effectLst>
                <a:latin typeface="Arial" charset="0"/>
                <a:cs typeface="+mn-cs"/>
              </a:rPr>
              <a:t>Chapter 18, Section 3</a:t>
            </a:r>
            <a:endParaRPr lang="en-US" altLang="en-US" sz="1400" smtClean="0">
              <a:solidFill>
                <a:srgbClr val="FFFFFF"/>
              </a:solidFill>
              <a:effectLst>
                <a:outerShdw blurRad="38100" dist="38100" dir="2700000" algn="tl">
                  <a:srgbClr val="000000"/>
                </a:outerShdw>
              </a:effectLst>
              <a:latin typeface="Arial" charset="0"/>
              <a:cs typeface="+mn-cs"/>
            </a:endParaRPr>
          </a:p>
        </p:txBody>
      </p:sp>
      <p:sp>
        <p:nvSpPr>
          <p:cNvPr id="445445" name="AutoShape 5"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45446" name="AutoShape 6"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45447" name="AutoShape 7" descr="Stationery">
            <a:hlinkClick r:id="rId6"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45448" name="Text Box 8">
            <a:hlinkClick r:id="rId7" action="ppaction://hlinksldjump"/>
          </p:cNvPr>
          <p:cNvSpPr txBox="1">
            <a:spLocks noChangeArrowheads="1"/>
          </p:cNvSpPr>
          <p:nvPr/>
        </p:nvSpPr>
        <p:spPr bwMode="auto">
          <a:xfrm>
            <a:off x="30924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2</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445449" name="AutoShape 9" descr="Stationery">
            <a:hlinkClick r:id="" action="ppaction://noaction"/>
          </p:cNvPr>
          <p:cNvSpPr>
            <a:spLocks noChangeArrowheads="1"/>
          </p:cNvSpPr>
          <p:nvPr/>
        </p:nvSpPr>
        <p:spPr bwMode="auto">
          <a:xfrm>
            <a:off x="4159250" y="6292850"/>
            <a:ext cx="533400" cy="533400"/>
          </a:xfrm>
          <a:prstGeom prst="bevel">
            <a:avLst>
              <a:gd name="adj" fmla="val 12500"/>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45450" name="Text Box 10">
            <a:hlinkClick r:id="" action="ppaction://noaction"/>
          </p:cNvPr>
          <p:cNvSpPr txBox="1">
            <a:spLocks noChangeArrowheads="1"/>
          </p:cNvSpPr>
          <p:nvPr/>
        </p:nvSpPr>
        <p:spPr bwMode="auto">
          <a:xfrm>
            <a:off x="42608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4</a:t>
            </a:r>
          </a:p>
        </p:txBody>
      </p:sp>
      <p:sp>
        <p:nvSpPr>
          <p:cNvPr id="445451" name="AutoShape 11" descr="Stationery">
            <a:hlinkClick r:id="rId8"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45452" name="Text Box 12">
            <a:hlinkClick r:id="rId8" action="ppaction://hlinksldjump"/>
          </p:cNvPr>
          <p:cNvSpPr txBox="1">
            <a:spLocks noChangeArrowheads="1"/>
          </p:cNvSpPr>
          <p:nvPr/>
        </p:nvSpPr>
        <p:spPr bwMode="auto">
          <a:xfrm>
            <a:off x="25082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1</a:t>
            </a:r>
          </a:p>
        </p:txBody>
      </p:sp>
      <p:sp>
        <p:nvSpPr>
          <p:cNvPr id="445453" name="Text Box 13"/>
          <p:cNvSpPr txBox="1">
            <a:spLocks noChangeArrowheads="1"/>
          </p:cNvSpPr>
          <p:nvPr/>
        </p:nvSpPr>
        <p:spPr bwMode="auto">
          <a:xfrm>
            <a:off x="423863" y="887413"/>
            <a:ext cx="83026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smtClean="0">
                <a:solidFill>
                  <a:srgbClr val="000000"/>
                </a:solidFill>
                <a:latin typeface="Arial" charset="0"/>
                <a:cs typeface="+mn-cs"/>
              </a:rPr>
              <a:t>Once the Court finishes its conference, it reaches a decision and its opinion is written.</a:t>
            </a:r>
          </a:p>
        </p:txBody>
      </p:sp>
    </p:spTree>
    <p:extLst>
      <p:ext uri="{BB962C8B-B14F-4D97-AF65-F5344CB8AC3E}">
        <p14:creationId xmlns:p14="http://schemas.microsoft.com/office/powerpoint/2010/main" val="2344127628"/>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45442"/>
                                        </p:tgtEl>
                                        <p:attrNameLst>
                                          <p:attrName>style.visibility</p:attrName>
                                        </p:attrNameLst>
                                      </p:cBhvr>
                                      <p:to>
                                        <p:strVal val="visible"/>
                                      </p:to>
                                    </p:set>
                                    <p:anim calcmode="lin" valueType="num">
                                      <p:cBhvr additive="base">
                                        <p:cTn id="7" dur="500" fill="hold"/>
                                        <p:tgtEl>
                                          <p:spTgt spid="445442"/>
                                        </p:tgtEl>
                                        <p:attrNameLst>
                                          <p:attrName>ppt_x</p:attrName>
                                        </p:attrNameLst>
                                      </p:cBhvr>
                                      <p:tavLst>
                                        <p:tav tm="0">
                                          <p:val>
                                            <p:strVal val="#ppt_x"/>
                                          </p:val>
                                        </p:tav>
                                        <p:tav tm="100000">
                                          <p:val>
                                            <p:strVal val="#ppt_x"/>
                                          </p:val>
                                        </p:tav>
                                      </p:tavLst>
                                    </p:anim>
                                    <p:anim calcmode="lin" valueType="num">
                                      <p:cBhvr additive="base">
                                        <p:cTn id="8" dur="500" fill="hold"/>
                                        <p:tgtEl>
                                          <p:spTgt spid="44544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45453"/>
                                        </p:tgtEl>
                                        <p:attrNameLst>
                                          <p:attrName>style.visibility</p:attrName>
                                        </p:attrNameLst>
                                      </p:cBhvr>
                                      <p:to>
                                        <p:strVal val="visible"/>
                                      </p:to>
                                    </p:set>
                                    <p:animEffect transition="in" filter="blinds(horizontal)">
                                      <p:cBhvr>
                                        <p:cTn id="13" dur="500"/>
                                        <p:tgtEl>
                                          <p:spTgt spid="44545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528" fill="hold" nodeType="clickEffect">
                                  <p:stCondLst>
                                    <p:cond delay="0"/>
                                  </p:stCondLst>
                                  <p:childTnLst>
                                    <p:set>
                                      <p:cBhvr>
                                        <p:cTn id="17" dur="1" fill="hold">
                                          <p:stCondLst>
                                            <p:cond delay="0"/>
                                          </p:stCondLst>
                                        </p:cTn>
                                        <p:tgtEl>
                                          <p:spTgt spid="445443"/>
                                        </p:tgtEl>
                                        <p:attrNameLst>
                                          <p:attrName>style.visibility</p:attrName>
                                        </p:attrNameLst>
                                      </p:cBhvr>
                                      <p:to>
                                        <p:strVal val="visible"/>
                                      </p:to>
                                    </p:set>
                                    <p:anim calcmode="lin" valueType="num">
                                      <p:cBhvr>
                                        <p:cTn id="18" dur="500" fill="hold"/>
                                        <p:tgtEl>
                                          <p:spTgt spid="445443"/>
                                        </p:tgtEl>
                                        <p:attrNameLst>
                                          <p:attrName>ppt_w</p:attrName>
                                        </p:attrNameLst>
                                      </p:cBhvr>
                                      <p:tavLst>
                                        <p:tav tm="0">
                                          <p:val>
                                            <p:fltVal val="0"/>
                                          </p:val>
                                        </p:tav>
                                        <p:tav tm="100000">
                                          <p:val>
                                            <p:strVal val="#ppt_w"/>
                                          </p:val>
                                        </p:tav>
                                      </p:tavLst>
                                    </p:anim>
                                    <p:anim calcmode="lin" valueType="num">
                                      <p:cBhvr>
                                        <p:cTn id="19" dur="500" fill="hold"/>
                                        <p:tgtEl>
                                          <p:spTgt spid="445443"/>
                                        </p:tgtEl>
                                        <p:attrNameLst>
                                          <p:attrName>ppt_h</p:attrName>
                                        </p:attrNameLst>
                                      </p:cBhvr>
                                      <p:tavLst>
                                        <p:tav tm="0">
                                          <p:val>
                                            <p:fltVal val="0"/>
                                          </p:val>
                                        </p:tav>
                                        <p:tav tm="100000">
                                          <p:val>
                                            <p:strVal val="#ppt_h"/>
                                          </p:val>
                                        </p:tav>
                                      </p:tavLst>
                                    </p:anim>
                                    <p:anim calcmode="lin" valueType="num">
                                      <p:cBhvr>
                                        <p:cTn id="20" dur="500" fill="hold"/>
                                        <p:tgtEl>
                                          <p:spTgt spid="445443"/>
                                        </p:tgtEl>
                                        <p:attrNameLst>
                                          <p:attrName>ppt_x</p:attrName>
                                        </p:attrNameLst>
                                      </p:cBhvr>
                                      <p:tavLst>
                                        <p:tav tm="0">
                                          <p:val>
                                            <p:fltVal val="0.5"/>
                                          </p:val>
                                        </p:tav>
                                        <p:tav tm="100000">
                                          <p:val>
                                            <p:strVal val="#ppt_x"/>
                                          </p:val>
                                        </p:tav>
                                      </p:tavLst>
                                    </p:anim>
                                    <p:anim calcmode="lin" valueType="num">
                                      <p:cBhvr>
                                        <p:cTn id="21" dur="500" fill="hold"/>
                                        <p:tgtEl>
                                          <p:spTgt spid="44544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2" grpId="0" autoUpdateAnimBg="0"/>
      <p:bldP spid="44545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0" y="27709"/>
            <a:ext cx="9144000" cy="1143000"/>
          </a:xfrm>
        </p:spPr>
        <p:txBody>
          <a:bodyPr/>
          <a:lstStyle/>
          <a:p>
            <a:r>
              <a:rPr lang="en-US" u="sng" dirty="0" smtClean="0"/>
              <a:t>LIST OF INDIVIDUALS WHO </a:t>
            </a:r>
            <a:br>
              <a:rPr lang="en-US" u="sng" dirty="0" smtClean="0"/>
            </a:br>
            <a:r>
              <a:rPr lang="en-US" u="sng" dirty="0" smtClean="0"/>
              <a:t>HAVE </a:t>
            </a:r>
            <a:r>
              <a:rPr lang="en-US" b="1" i="1" u="sng" dirty="0" smtClean="0">
                <a:effectLst>
                  <a:outerShdw blurRad="38100" dist="38100" dir="2700000" algn="tl">
                    <a:srgbClr val="000000">
                      <a:alpha val="43137"/>
                    </a:srgbClr>
                  </a:outerShdw>
                </a:effectLst>
              </a:rPr>
              <a:t>NOT </a:t>
            </a:r>
            <a:r>
              <a:rPr lang="en-US" u="sng" dirty="0" smtClean="0"/>
              <a:t>PAID FOR THE FINAL</a:t>
            </a:r>
            <a:endParaRPr lang="en-US" u="sng" dirty="0"/>
          </a:p>
        </p:txBody>
      </p:sp>
      <p:sp>
        <p:nvSpPr>
          <p:cNvPr id="5" name="Content Placeholder 4"/>
          <p:cNvSpPr>
            <a:spLocks noGrp="1"/>
          </p:cNvSpPr>
          <p:nvPr>
            <p:ph sz="half" idx="1"/>
          </p:nvPr>
        </p:nvSpPr>
        <p:spPr>
          <a:xfrm>
            <a:off x="457200" y="1600200"/>
            <a:ext cx="4038600" cy="5257800"/>
          </a:xfrm>
        </p:spPr>
        <p:txBody>
          <a:bodyPr>
            <a:normAutofit/>
          </a:bodyPr>
          <a:lstStyle/>
          <a:p>
            <a:pPr marL="0" indent="0">
              <a:buNone/>
            </a:pPr>
            <a:r>
              <a:rPr lang="en-US" b="1" dirty="0" smtClean="0">
                <a:effectLst>
                  <a:outerShdw blurRad="38100" dist="38100" dir="2700000" algn="tl">
                    <a:srgbClr val="000000">
                      <a:alpha val="43137"/>
                    </a:srgbClr>
                  </a:outerShdw>
                </a:effectLst>
              </a:rPr>
              <a:t>3</a:t>
            </a:r>
            <a:r>
              <a:rPr lang="en-US" b="1" baseline="30000" dirty="0" smtClean="0">
                <a:effectLst>
                  <a:outerShdw blurRad="38100" dist="38100" dir="2700000" algn="tl">
                    <a:srgbClr val="000000">
                      <a:alpha val="43137"/>
                    </a:srgbClr>
                  </a:outerShdw>
                </a:effectLst>
              </a:rPr>
              <a:t>RD</a:t>
            </a:r>
            <a:r>
              <a:rPr lang="en-US" b="1" dirty="0" smtClean="0">
                <a:effectLst>
                  <a:outerShdw blurRad="38100" dist="38100" dir="2700000" algn="tl">
                    <a:srgbClr val="000000">
                      <a:alpha val="43137"/>
                    </a:srgbClr>
                  </a:outerShdw>
                </a:effectLst>
              </a:rPr>
              <a:t> PERIOD</a:t>
            </a:r>
          </a:p>
          <a:p>
            <a:endParaRPr lang="en-US" dirty="0" smtClean="0"/>
          </a:p>
          <a:p>
            <a:r>
              <a:rPr lang="en-US" dirty="0" smtClean="0"/>
              <a:t>Andrea C.</a:t>
            </a:r>
          </a:p>
        </p:txBody>
      </p:sp>
      <p:sp>
        <p:nvSpPr>
          <p:cNvPr id="6" name="Content Placeholder 5"/>
          <p:cNvSpPr>
            <a:spLocks noGrp="1"/>
          </p:cNvSpPr>
          <p:nvPr>
            <p:ph sz="half" idx="2"/>
          </p:nvPr>
        </p:nvSpPr>
        <p:spPr>
          <a:xfrm>
            <a:off x="4648200" y="1600200"/>
            <a:ext cx="4495800" cy="5257800"/>
          </a:xfrm>
        </p:spPr>
        <p:txBody>
          <a:bodyPr>
            <a:normAutofit/>
          </a:bodyPr>
          <a:lstStyle/>
          <a:p>
            <a:pPr marL="0" indent="0">
              <a:buNone/>
            </a:pPr>
            <a:endParaRPr lang="en-US" dirty="0"/>
          </a:p>
          <a:p>
            <a:endParaRPr lang="en-US" dirty="0" smtClean="0"/>
          </a:p>
          <a:p>
            <a:r>
              <a:rPr lang="en-US" dirty="0" smtClean="0"/>
              <a:t>Total Have Not Paid</a:t>
            </a:r>
          </a:p>
          <a:p>
            <a:pPr marL="0" indent="0">
              <a:buNone/>
            </a:pPr>
            <a:r>
              <a:rPr lang="en-US" dirty="0"/>
              <a:t>	</a:t>
            </a:r>
            <a:r>
              <a:rPr lang="en-US" dirty="0" smtClean="0"/>
              <a:t>= 1 / 31</a:t>
            </a:r>
            <a:endParaRPr lang="en-US" dirty="0"/>
          </a:p>
        </p:txBody>
      </p:sp>
    </p:spTree>
    <p:extLst>
      <p:ext uri="{BB962C8B-B14F-4D97-AF65-F5344CB8AC3E}">
        <p14:creationId xmlns:p14="http://schemas.microsoft.com/office/powerpoint/2010/main" val="3815730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0" y="27709"/>
            <a:ext cx="9144000" cy="1143000"/>
          </a:xfrm>
        </p:spPr>
        <p:txBody>
          <a:bodyPr/>
          <a:lstStyle/>
          <a:p>
            <a:r>
              <a:rPr lang="en-US" u="sng" dirty="0" smtClean="0"/>
              <a:t>LIST OF INDIVIDUALS WHO </a:t>
            </a:r>
            <a:br>
              <a:rPr lang="en-US" u="sng" dirty="0" smtClean="0"/>
            </a:br>
            <a:r>
              <a:rPr lang="en-US" u="sng" dirty="0" smtClean="0"/>
              <a:t>HAVE </a:t>
            </a:r>
            <a:r>
              <a:rPr lang="en-US" b="1" i="1" u="sng" dirty="0" smtClean="0">
                <a:effectLst>
                  <a:outerShdw blurRad="38100" dist="38100" dir="2700000" algn="tl">
                    <a:srgbClr val="000000">
                      <a:alpha val="43137"/>
                    </a:srgbClr>
                  </a:outerShdw>
                </a:effectLst>
              </a:rPr>
              <a:t>NOT </a:t>
            </a:r>
            <a:r>
              <a:rPr lang="en-US" u="sng" dirty="0" smtClean="0"/>
              <a:t>PAID FOR THE FINAL</a:t>
            </a:r>
            <a:endParaRPr lang="en-US" u="sng" dirty="0"/>
          </a:p>
        </p:txBody>
      </p:sp>
      <p:sp>
        <p:nvSpPr>
          <p:cNvPr id="5" name="Content Placeholder 4"/>
          <p:cNvSpPr>
            <a:spLocks noGrp="1"/>
          </p:cNvSpPr>
          <p:nvPr>
            <p:ph sz="half" idx="1"/>
          </p:nvPr>
        </p:nvSpPr>
        <p:spPr>
          <a:xfrm>
            <a:off x="457200" y="1600200"/>
            <a:ext cx="4038600" cy="5257800"/>
          </a:xfrm>
        </p:spPr>
        <p:txBody>
          <a:bodyPr>
            <a:normAutofit/>
          </a:bodyPr>
          <a:lstStyle/>
          <a:p>
            <a:pPr marL="0" indent="0">
              <a:buNone/>
            </a:pPr>
            <a:r>
              <a:rPr lang="en-US" b="1" dirty="0" smtClean="0">
                <a:effectLst>
                  <a:outerShdw blurRad="38100" dist="38100" dir="2700000" algn="tl">
                    <a:srgbClr val="000000">
                      <a:alpha val="43137"/>
                    </a:srgbClr>
                  </a:outerShdw>
                </a:effectLst>
              </a:rPr>
              <a:t>4</a:t>
            </a:r>
            <a:r>
              <a:rPr lang="en-US" b="1" baseline="30000" dirty="0" smtClean="0">
                <a:effectLst>
                  <a:outerShdw blurRad="38100" dist="38100" dir="2700000" algn="tl">
                    <a:srgbClr val="000000">
                      <a:alpha val="43137"/>
                    </a:srgbClr>
                  </a:outerShdw>
                </a:effectLst>
              </a:rPr>
              <a:t>TH</a:t>
            </a:r>
            <a:r>
              <a:rPr lang="en-US" b="1" dirty="0" smtClean="0">
                <a:effectLst>
                  <a:outerShdw blurRad="38100" dist="38100" dir="2700000" algn="tl">
                    <a:srgbClr val="000000">
                      <a:alpha val="43137"/>
                    </a:srgbClr>
                  </a:outerShdw>
                </a:effectLst>
              </a:rPr>
              <a:t> PERIOD</a:t>
            </a:r>
          </a:p>
          <a:p>
            <a:pPr marL="0" indent="0">
              <a:buNone/>
            </a:pPr>
            <a:endParaRPr lang="en-US" dirty="0" smtClean="0"/>
          </a:p>
        </p:txBody>
      </p:sp>
      <p:sp>
        <p:nvSpPr>
          <p:cNvPr id="6" name="Content Placeholder 5"/>
          <p:cNvSpPr>
            <a:spLocks noGrp="1"/>
          </p:cNvSpPr>
          <p:nvPr>
            <p:ph sz="half" idx="2"/>
          </p:nvPr>
        </p:nvSpPr>
        <p:spPr>
          <a:xfrm>
            <a:off x="4648200" y="1600200"/>
            <a:ext cx="4495800" cy="5257800"/>
          </a:xfrm>
        </p:spPr>
        <p:txBody>
          <a:bodyPr>
            <a:normAutofit/>
          </a:bodyPr>
          <a:lstStyle/>
          <a:p>
            <a:pPr marL="0" indent="0">
              <a:buNone/>
            </a:pPr>
            <a:endParaRPr lang="en-US" dirty="0"/>
          </a:p>
          <a:p>
            <a:endParaRPr lang="en-US" dirty="0" smtClean="0"/>
          </a:p>
          <a:p>
            <a:r>
              <a:rPr lang="en-US" dirty="0" smtClean="0"/>
              <a:t>Total Have Not Paid</a:t>
            </a:r>
          </a:p>
          <a:p>
            <a:pPr marL="0" indent="0">
              <a:buNone/>
            </a:pPr>
            <a:r>
              <a:rPr lang="en-US" dirty="0"/>
              <a:t>	</a:t>
            </a:r>
            <a:r>
              <a:rPr lang="en-US" dirty="0" smtClean="0"/>
              <a:t>= 0 / 31</a:t>
            </a:r>
            <a:endParaRPr lang="en-US" dirty="0"/>
          </a:p>
        </p:txBody>
      </p:sp>
    </p:spTree>
    <p:extLst>
      <p:ext uri="{BB962C8B-B14F-4D97-AF65-F5344CB8AC3E}">
        <p14:creationId xmlns:p14="http://schemas.microsoft.com/office/powerpoint/2010/main" val="67080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0" y="27709"/>
            <a:ext cx="9144000" cy="1143000"/>
          </a:xfrm>
        </p:spPr>
        <p:txBody>
          <a:bodyPr/>
          <a:lstStyle/>
          <a:p>
            <a:r>
              <a:rPr lang="en-US" u="sng" dirty="0" smtClean="0"/>
              <a:t>LIST OF INDIVIDUALS WHO </a:t>
            </a:r>
            <a:br>
              <a:rPr lang="en-US" u="sng" dirty="0" smtClean="0"/>
            </a:br>
            <a:r>
              <a:rPr lang="en-US" u="sng" dirty="0" smtClean="0"/>
              <a:t>HAVE </a:t>
            </a:r>
            <a:r>
              <a:rPr lang="en-US" b="1" i="1" u="sng" dirty="0" smtClean="0">
                <a:effectLst>
                  <a:outerShdw blurRad="38100" dist="38100" dir="2700000" algn="tl">
                    <a:srgbClr val="000000">
                      <a:alpha val="43137"/>
                    </a:srgbClr>
                  </a:outerShdw>
                </a:effectLst>
              </a:rPr>
              <a:t>NOT </a:t>
            </a:r>
            <a:r>
              <a:rPr lang="en-US" u="sng" dirty="0" smtClean="0"/>
              <a:t>PAID FOR THE FINAL</a:t>
            </a:r>
            <a:endParaRPr lang="en-US" u="sng" dirty="0"/>
          </a:p>
        </p:txBody>
      </p:sp>
      <p:sp>
        <p:nvSpPr>
          <p:cNvPr id="5" name="Content Placeholder 4"/>
          <p:cNvSpPr>
            <a:spLocks noGrp="1"/>
          </p:cNvSpPr>
          <p:nvPr>
            <p:ph sz="half" idx="1"/>
          </p:nvPr>
        </p:nvSpPr>
        <p:spPr>
          <a:xfrm>
            <a:off x="457200" y="1600200"/>
            <a:ext cx="4038600" cy="5257800"/>
          </a:xfrm>
        </p:spPr>
        <p:txBody>
          <a:bodyPr>
            <a:normAutofit lnSpcReduction="10000"/>
          </a:bodyPr>
          <a:lstStyle/>
          <a:p>
            <a:pPr marL="0" indent="0">
              <a:buNone/>
            </a:pPr>
            <a:r>
              <a:rPr lang="en-US" b="1" dirty="0" smtClean="0">
                <a:effectLst>
                  <a:outerShdw blurRad="38100" dist="38100" dir="2700000" algn="tl">
                    <a:srgbClr val="000000">
                      <a:alpha val="43137"/>
                    </a:srgbClr>
                  </a:outerShdw>
                </a:effectLst>
              </a:rPr>
              <a:t>5</a:t>
            </a:r>
            <a:r>
              <a:rPr lang="en-US" b="1" baseline="30000" dirty="0" smtClean="0">
                <a:effectLst>
                  <a:outerShdw blurRad="38100" dist="38100" dir="2700000" algn="tl">
                    <a:srgbClr val="000000">
                      <a:alpha val="43137"/>
                    </a:srgbClr>
                  </a:outerShdw>
                </a:effectLst>
              </a:rPr>
              <a:t>TH</a:t>
            </a:r>
            <a:r>
              <a:rPr lang="en-US" b="1" dirty="0" smtClean="0">
                <a:effectLst>
                  <a:outerShdw blurRad="38100" dist="38100" dir="2700000" algn="tl">
                    <a:srgbClr val="000000">
                      <a:alpha val="43137"/>
                    </a:srgbClr>
                  </a:outerShdw>
                </a:effectLst>
              </a:rPr>
              <a:t> PERIOD</a:t>
            </a:r>
            <a:endParaRPr lang="en-US" dirty="0" smtClean="0"/>
          </a:p>
          <a:p>
            <a:endParaRPr lang="en-US" dirty="0" smtClean="0"/>
          </a:p>
          <a:p>
            <a:r>
              <a:rPr lang="en-US" dirty="0" smtClean="0"/>
              <a:t>Rudi G.</a:t>
            </a:r>
          </a:p>
          <a:p>
            <a:r>
              <a:rPr lang="en-US" dirty="0" smtClean="0"/>
              <a:t>Ernesto G.</a:t>
            </a:r>
          </a:p>
          <a:p>
            <a:r>
              <a:rPr lang="en-US" dirty="0" smtClean="0"/>
              <a:t>Izaiah H.</a:t>
            </a:r>
          </a:p>
          <a:p>
            <a:r>
              <a:rPr lang="en-US" dirty="0" smtClean="0"/>
              <a:t>Alex H.</a:t>
            </a:r>
          </a:p>
          <a:p>
            <a:r>
              <a:rPr lang="en-US" dirty="0" err="1" smtClean="0"/>
              <a:t>Erasmo</a:t>
            </a:r>
            <a:r>
              <a:rPr lang="en-US" dirty="0" smtClean="0"/>
              <a:t> P.</a:t>
            </a:r>
          </a:p>
          <a:p>
            <a:r>
              <a:rPr lang="en-US" dirty="0" smtClean="0"/>
              <a:t>Rafael R.</a:t>
            </a:r>
          </a:p>
          <a:p>
            <a:r>
              <a:rPr lang="en-US" dirty="0" smtClean="0"/>
              <a:t>Oscar T.</a:t>
            </a:r>
          </a:p>
          <a:p>
            <a:r>
              <a:rPr lang="en-US" dirty="0" smtClean="0"/>
              <a:t>Chris T.</a:t>
            </a:r>
          </a:p>
          <a:p>
            <a:r>
              <a:rPr lang="en-US" dirty="0" smtClean="0"/>
              <a:t>Genesis V.</a:t>
            </a:r>
          </a:p>
        </p:txBody>
      </p:sp>
      <p:sp>
        <p:nvSpPr>
          <p:cNvPr id="6" name="Content Placeholder 5"/>
          <p:cNvSpPr>
            <a:spLocks noGrp="1"/>
          </p:cNvSpPr>
          <p:nvPr>
            <p:ph sz="half" idx="2"/>
          </p:nvPr>
        </p:nvSpPr>
        <p:spPr>
          <a:xfrm>
            <a:off x="4648200" y="1600200"/>
            <a:ext cx="4495800" cy="5257800"/>
          </a:xfrm>
        </p:spPr>
        <p:txBody>
          <a:bodyPr>
            <a:normAutofit lnSpcReduction="10000"/>
          </a:bodyPr>
          <a:lstStyle/>
          <a:p>
            <a:pPr marL="0" indent="0">
              <a:buNone/>
            </a:pPr>
            <a:endParaRPr lang="en-US" dirty="0"/>
          </a:p>
          <a:p>
            <a:endParaRPr lang="en-US" dirty="0" smtClean="0"/>
          </a:p>
          <a:p>
            <a:r>
              <a:rPr lang="en-US" dirty="0" smtClean="0"/>
              <a:t>Total Have Not Paid</a:t>
            </a:r>
          </a:p>
          <a:p>
            <a:pPr marL="0" indent="0">
              <a:buNone/>
            </a:pPr>
            <a:r>
              <a:rPr lang="en-US" dirty="0"/>
              <a:t>	</a:t>
            </a:r>
            <a:r>
              <a:rPr lang="en-US" dirty="0" smtClean="0"/>
              <a:t>= </a:t>
            </a:r>
            <a:r>
              <a:rPr lang="en-US" dirty="0"/>
              <a:t>9</a:t>
            </a:r>
            <a:r>
              <a:rPr lang="en-US" dirty="0" smtClean="0"/>
              <a:t> / 35</a:t>
            </a:r>
            <a:endParaRPr lang="en-US" dirty="0"/>
          </a:p>
        </p:txBody>
      </p:sp>
    </p:spTree>
    <p:extLst>
      <p:ext uri="{BB962C8B-B14F-4D97-AF65-F5344CB8AC3E}">
        <p14:creationId xmlns:p14="http://schemas.microsoft.com/office/powerpoint/2010/main" val="1305723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0" y="27709"/>
            <a:ext cx="9144000" cy="1143000"/>
          </a:xfrm>
        </p:spPr>
        <p:txBody>
          <a:bodyPr/>
          <a:lstStyle/>
          <a:p>
            <a:r>
              <a:rPr lang="en-US" u="sng" dirty="0" smtClean="0"/>
              <a:t>LIST OF INDIVIDUALS WHO </a:t>
            </a:r>
            <a:br>
              <a:rPr lang="en-US" u="sng" dirty="0" smtClean="0"/>
            </a:br>
            <a:r>
              <a:rPr lang="en-US" u="sng" dirty="0" smtClean="0"/>
              <a:t>HAVE </a:t>
            </a:r>
            <a:r>
              <a:rPr lang="en-US" b="1" i="1" u="sng" dirty="0" smtClean="0">
                <a:effectLst>
                  <a:outerShdw blurRad="38100" dist="38100" dir="2700000" algn="tl">
                    <a:srgbClr val="000000">
                      <a:alpha val="43137"/>
                    </a:srgbClr>
                  </a:outerShdw>
                </a:effectLst>
              </a:rPr>
              <a:t>NOT </a:t>
            </a:r>
            <a:r>
              <a:rPr lang="en-US" u="sng" dirty="0" smtClean="0"/>
              <a:t>PAID FOR THE FINAL</a:t>
            </a:r>
            <a:endParaRPr lang="en-US" u="sng" dirty="0"/>
          </a:p>
        </p:txBody>
      </p:sp>
      <p:sp>
        <p:nvSpPr>
          <p:cNvPr id="5" name="Content Placeholder 4"/>
          <p:cNvSpPr>
            <a:spLocks noGrp="1"/>
          </p:cNvSpPr>
          <p:nvPr>
            <p:ph sz="half" idx="1"/>
          </p:nvPr>
        </p:nvSpPr>
        <p:spPr>
          <a:xfrm>
            <a:off x="457200" y="1600200"/>
            <a:ext cx="4038600" cy="5257800"/>
          </a:xfrm>
        </p:spPr>
        <p:txBody>
          <a:bodyPr>
            <a:normAutofit/>
          </a:bodyPr>
          <a:lstStyle/>
          <a:p>
            <a:pPr marL="0" indent="0">
              <a:buNone/>
            </a:pPr>
            <a:r>
              <a:rPr lang="en-US" b="1" dirty="0" smtClean="0">
                <a:effectLst>
                  <a:outerShdw blurRad="38100" dist="38100" dir="2700000" algn="tl">
                    <a:srgbClr val="000000">
                      <a:alpha val="43137"/>
                    </a:srgbClr>
                  </a:outerShdw>
                </a:effectLst>
              </a:rPr>
              <a:t>6</a:t>
            </a:r>
            <a:r>
              <a:rPr lang="en-US" b="1" baseline="30000" dirty="0" smtClean="0">
                <a:effectLst>
                  <a:outerShdw blurRad="38100" dist="38100" dir="2700000" algn="tl">
                    <a:srgbClr val="000000">
                      <a:alpha val="43137"/>
                    </a:srgbClr>
                  </a:outerShdw>
                </a:effectLst>
              </a:rPr>
              <a:t>TH</a:t>
            </a:r>
            <a:r>
              <a:rPr lang="en-US" b="1" dirty="0" smtClean="0">
                <a:effectLst>
                  <a:outerShdw blurRad="38100" dist="38100" dir="2700000" algn="tl">
                    <a:srgbClr val="000000">
                      <a:alpha val="43137"/>
                    </a:srgbClr>
                  </a:outerShdw>
                </a:effectLst>
              </a:rPr>
              <a:t> PERIOD</a:t>
            </a:r>
          </a:p>
          <a:p>
            <a:endParaRPr lang="en-US" dirty="0" smtClean="0"/>
          </a:p>
          <a:p>
            <a:r>
              <a:rPr lang="en-US" dirty="0" smtClean="0"/>
              <a:t>Rolando C.</a:t>
            </a:r>
          </a:p>
          <a:p>
            <a:r>
              <a:rPr lang="en-US" dirty="0" smtClean="0"/>
              <a:t>Hannah G.</a:t>
            </a:r>
          </a:p>
          <a:p>
            <a:r>
              <a:rPr lang="en-US" dirty="0" smtClean="0"/>
              <a:t>Abel M.</a:t>
            </a:r>
          </a:p>
          <a:p>
            <a:r>
              <a:rPr lang="en-US" dirty="0" smtClean="0"/>
              <a:t>Julio O.</a:t>
            </a:r>
          </a:p>
        </p:txBody>
      </p:sp>
      <p:sp>
        <p:nvSpPr>
          <p:cNvPr id="6" name="Content Placeholder 5"/>
          <p:cNvSpPr>
            <a:spLocks noGrp="1"/>
          </p:cNvSpPr>
          <p:nvPr>
            <p:ph sz="half" idx="2"/>
          </p:nvPr>
        </p:nvSpPr>
        <p:spPr>
          <a:xfrm>
            <a:off x="4648200" y="1600200"/>
            <a:ext cx="4495800" cy="5257800"/>
          </a:xfrm>
        </p:spPr>
        <p:txBody>
          <a:bodyPr>
            <a:normAutofit/>
          </a:bodyPr>
          <a:lstStyle/>
          <a:p>
            <a:pPr marL="0" indent="0">
              <a:buNone/>
            </a:pPr>
            <a:endParaRPr lang="en-US" dirty="0"/>
          </a:p>
          <a:p>
            <a:endParaRPr lang="en-US" dirty="0" smtClean="0"/>
          </a:p>
          <a:p>
            <a:r>
              <a:rPr lang="en-US" dirty="0" smtClean="0"/>
              <a:t>Total Have Not Paid</a:t>
            </a:r>
          </a:p>
          <a:p>
            <a:pPr marL="0" indent="0">
              <a:buNone/>
            </a:pPr>
            <a:r>
              <a:rPr lang="en-US" dirty="0"/>
              <a:t>	</a:t>
            </a:r>
            <a:r>
              <a:rPr lang="en-US" dirty="0" smtClean="0"/>
              <a:t>= 4 / 34</a:t>
            </a:r>
            <a:endParaRPr lang="en-US" dirty="0"/>
          </a:p>
        </p:txBody>
      </p:sp>
    </p:spTree>
    <p:extLst>
      <p:ext uri="{BB962C8B-B14F-4D97-AF65-F5344CB8AC3E}">
        <p14:creationId xmlns:p14="http://schemas.microsoft.com/office/powerpoint/2010/main" val="2111673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blipFill dpi="0" rotWithShape="0">
          <a:blip r:embed="rId3">
            <a:alphaModFix amt="30000"/>
            <a:lum/>
          </a:blip>
          <a:srcRect/>
          <a:stretch>
            <a:fillRect l="10000" r="10000"/>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sng" strike="noStrike" kern="1200" cap="none" spc="0" normalizeH="0" baseline="0" noProof="0" smtClean="0">
                <a:ln>
                  <a:noFill/>
                </a:ln>
                <a:solidFill>
                  <a:sysClr val="windowText" lastClr="000000"/>
                </a:solidFill>
                <a:effectLst/>
                <a:uLnTx/>
                <a:uFillTx/>
                <a:latin typeface="Arial" charset="0"/>
                <a:ea typeface="+mj-ea"/>
                <a:cs typeface="+mj-cs"/>
              </a:rPr>
              <a:t>HW: Jury Duty Interviews</a:t>
            </a:r>
          </a:p>
        </p:txBody>
      </p:sp>
      <p:sp>
        <p:nvSpPr>
          <p:cNvPr id="9" name="Content Placeholder 2"/>
          <p:cNvSpPr txBox="1">
            <a:spLocks/>
          </p:cNvSpPr>
          <p:nvPr/>
        </p:nvSpPr>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ysClr val="windowText" lastClr="000000"/>
                </a:solidFill>
                <a:effectLst/>
                <a:uLnTx/>
                <a:uFillTx/>
                <a:latin typeface="Arial" charset="0"/>
                <a:ea typeface="+mn-ea"/>
                <a:cs typeface="+mn-cs"/>
              </a:rPr>
              <a:t>Conduct 3 interviews of people who have had jury duty.  Ask them to recall their impressions of the experience.  </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smtClean="0">
                <a:ln>
                  <a:noFill/>
                </a:ln>
                <a:solidFill>
                  <a:sysClr val="windowText" lastClr="000000"/>
                </a:solidFill>
                <a:effectLst/>
                <a:uLnTx/>
                <a:uFillTx/>
                <a:latin typeface="Arial" charset="0"/>
                <a:ea typeface="+mn-ea"/>
                <a:cs typeface="+mn-cs"/>
              </a:rPr>
              <a:t>(EX. – What was the case?  How long did it last?  How did the deliberations go? What’s the best excuse you heard to try and get out of jury duty? Etc.)</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ysClr val="windowText" lastClr="000000"/>
                </a:solidFill>
                <a:effectLst/>
                <a:uLnTx/>
                <a:uFillTx/>
                <a:latin typeface="Arial" charset="0"/>
                <a:ea typeface="+mn-ea"/>
                <a:cs typeface="+mn-cs"/>
              </a:rPr>
              <a:t>Try to find people who have actually served during the trial, not just people who were dismissed.</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ysClr val="windowText" lastClr="000000"/>
                </a:solidFill>
                <a:effectLst/>
                <a:uLnTx/>
                <a:uFillTx/>
                <a:latin typeface="Arial" charset="0"/>
                <a:ea typeface="+mn-ea"/>
                <a:cs typeface="+mn-cs"/>
              </a:rPr>
              <a:t>After conducting the interview, write a brief paragraph summary of each person’s responses.</a:t>
            </a:r>
            <a:endParaRPr kumimoji="0" lang="en-US" sz="3200" b="0" i="0" u="none" strike="noStrike" kern="1200" cap="none" spc="0" normalizeH="0" baseline="0" noProof="0" dirty="0">
              <a:ln>
                <a:noFill/>
              </a:ln>
              <a:solidFill>
                <a:sysClr val="windowText" lastClr="000000"/>
              </a:solidFill>
              <a:effectLst/>
              <a:uLnTx/>
              <a:uFillTx/>
              <a:latin typeface="Arial" charset="0"/>
              <a:ea typeface="+mn-ea"/>
              <a:cs typeface="+mn-cs"/>
            </a:endParaRPr>
          </a:p>
        </p:txBody>
      </p:sp>
    </p:spTree>
    <p:extLst>
      <p:ext uri="{BB962C8B-B14F-4D97-AF65-F5344CB8AC3E}">
        <p14:creationId xmlns:p14="http://schemas.microsoft.com/office/powerpoint/2010/main" val="1467895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0"/>
            <a:ext cx="12192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524000"/>
            <a:ext cx="22098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581400" y="1154113"/>
            <a:ext cx="1371600" cy="1877437"/>
          </a:xfrm>
          <a:prstGeom prst="rect">
            <a:avLst/>
          </a:prstGeom>
          <a:noFill/>
          <a:ln>
            <a:solidFill>
              <a:schemeClr val="tx1"/>
            </a:solidFill>
          </a:ln>
        </p:spPr>
        <p:txBody>
          <a:bodyPr wrap="square">
            <a:spAutoFit/>
          </a:bodyPr>
          <a:lstStyle/>
          <a:p>
            <a:pPr algn="ctr">
              <a:defRPr/>
            </a:pPr>
            <a:r>
              <a:rPr lang="en-US" b="1" u="sng" dirty="0">
                <a:solidFill>
                  <a:prstClr val="black"/>
                </a:solidFill>
                <a:latin typeface="Arial" charset="0"/>
                <a:cs typeface="Arial" charset="0"/>
              </a:rPr>
              <a:t>Congress</a:t>
            </a:r>
          </a:p>
          <a:p>
            <a:pPr marL="285750" indent="-285750">
              <a:buFontTx/>
              <a:buChar char="-"/>
              <a:defRPr/>
            </a:pPr>
            <a:r>
              <a:rPr lang="en-US" sz="1400" dirty="0">
                <a:solidFill>
                  <a:prstClr val="black"/>
                </a:solidFill>
                <a:latin typeface="Arial" charset="0"/>
                <a:cs typeface="Arial" charset="0"/>
              </a:rPr>
              <a:t>Passes   </a:t>
            </a:r>
          </a:p>
          <a:p>
            <a:pPr>
              <a:defRPr/>
            </a:pPr>
            <a:r>
              <a:rPr lang="en-US" sz="1400" dirty="0">
                <a:solidFill>
                  <a:prstClr val="black"/>
                </a:solidFill>
                <a:latin typeface="Arial" charset="0"/>
                <a:cs typeface="Arial" charset="0"/>
              </a:rPr>
              <a:t>     laws</a:t>
            </a:r>
          </a:p>
          <a:p>
            <a:pPr>
              <a:defRPr/>
            </a:pPr>
            <a:endParaRPr lang="en-US" sz="1400" dirty="0">
              <a:solidFill>
                <a:prstClr val="black"/>
              </a:solidFill>
              <a:latin typeface="Arial" charset="0"/>
              <a:cs typeface="Arial" charset="0"/>
            </a:endParaRPr>
          </a:p>
          <a:p>
            <a:pPr marL="285750" indent="-285750">
              <a:buFontTx/>
              <a:buChar char="-"/>
              <a:defRPr/>
            </a:pPr>
            <a:r>
              <a:rPr lang="en-US" sz="1400" dirty="0">
                <a:solidFill>
                  <a:prstClr val="black"/>
                </a:solidFill>
                <a:latin typeface="Arial" charset="0"/>
                <a:cs typeface="Arial" charset="0"/>
              </a:rPr>
              <a:t>Reviews </a:t>
            </a:r>
          </a:p>
          <a:p>
            <a:pPr>
              <a:defRPr/>
            </a:pPr>
            <a:r>
              <a:rPr lang="en-US" sz="1400" dirty="0">
                <a:solidFill>
                  <a:prstClr val="black"/>
                </a:solidFill>
                <a:latin typeface="Arial" charset="0"/>
                <a:cs typeface="Arial" charset="0"/>
              </a:rPr>
              <a:t>      budgets of </a:t>
            </a:r>
          </a:p>
          <a:p>
            <a:pPr>
              <a:defRPr/>
            </a:pPr>
            <a:r>
              <a:rPr lang="en-US" sz="1400" dirty="0">
                <a:solidFill>
                  <a:prstClr val="black"/>
                </a:solidFill>
                <a:latin typeface="Arial" charset="0"/>
                <a:cs typeface="Arial" charset="0"/>
              </a:rPr>
              <a:t>      executive   </a:t>
            </a:r>
          </a:p>
          <a:p>
            <a:pPr>
              <a:defRPr/>
            </a:pPr>
            <a:r>
              <a:rPr lang="en-US" sz="1400" dirty="0">
                <a:solidFill>
                  <a:prstClr val="black"/>
                </a:solidFill>
                <a:latin typeface="Arial" charset="0"/>
                <a:cs typeface="Arial" charset="0"/>
              </a:rPr>
              <a:t>      agencies</a:t>
            </a:r>
          </a:p>
        </p:txBody>
      </p:sp>
      <p:sp>
        <p:nvSpPr>
          <p:cNvPr id="6" name="TextBox 5"/>
          <p:cNvSpPr txBox="1"/>
          <p:nvPr/>
        </p:nvSpPr>
        <p:spPr>
          <a:xfrm>
            <a:off x="11545" y="1154112"/>
            <a:ext cx="1360055" cy="1877437"/>
          </a:xfrm>
          <a:prstGeom prst="rect">
            <a:avLst/>
          </a:prstGeom>
          <a:noFill/>
          <a:ln>
            <a:solidFill>
              <a:schemeClr val="tx1"/>
            </a:solidFill>
          </a:ln>
        </p:spPr>
        <p:txBody>
          <a:bodyPr wrap="square">
            <a:spAutoFit/>
          </a:bodyPr>
          <a:lstStyle/>
          <a:p>
            <a:pPr algn="ctr">
              <a:defRPr/>
            </a:pPr>
            <a:r>
              <a:rPr lang="en-US" b="1" u="sng" dirty="0">
                <a:solidFill>
                  <a:prstClr val="black"/>
                </a:solidFill>
                <a:latin typeface="Arial" charset="0"/>
                <a:cs typeface="Arial" charset="0"/>
              </a:rPr>
              <a:t>President</a:t>
            </a:r>
          </a:p>
          <a:p>
            <a:pPr marL="285750" indent="-285750">
              <a:buFontTx/>
              <a:buChar char="-"/>
              <a:defRPr/>
            </a:pPr>
            <a:r>
              <a:rPr lang="en-US" sz="1400" dirty="0">
                <a:solidFill>
                  <a:prstClr val="black"/>
                </a:solidFill>
                <a:latin typeface="Arial" charset="0"/>
                <a:cs typeface="Arial" charset="0"/>
              </a:rPr>
              <a:t>Sees that </a:t>
            </a:r>
          </a:p>
          <a:p>
            <a:pPr>
              <a:defRPr/>
            </a:pPr>
            <a:r>
              <a:rPr lang="en-US" sz="1400" dirty="0">
                <a:solidFill>
                  <a:prstClr val="black"/>
                </a:solidFill>
                <a:latin typeface="Arial" charset="0"/>
                <a:cs typeface="Arial" charset="0"/>
              </a:rPr>
              <a:t>      laws are </a:t>
            </a:r>
          </a:p>
          <a:p>
            <a:pPr>
              <a:defRPr/>
            </a:pPr>
            <a:r>
              <a:rPr lang="en-US" sz="1400" dirty="0">
                <a:solidFill>
                  <a:prstClr val="black"/>
                </a:solidFill>
                <a:latin typeface="Arial" charset="0"/>
                <a:cs typeface="Arial" charset="0"/>
              </a:rPr>
              <a:t>      carried out</a:t>
            </a:r>
          </a:p>
          <a:p>
            <a:pPr>
              <a:defRPr/>
            </a:pPr>
            <a:endParaRPr lang="en-US" sz="1400" dirty="0">
              <a:solidFill>
                <a:prstClr val="black"/>
              </a:solidFill>
              <a:latin typeface="Arial" charset="0"/>
              <a:cs typeface="Arial" charset="0"/>
            </a:endParaRPr>
          </a:p>
          <a:p>
            <a:pPr marL="285750" indent="-285750">
              <a:buFontTx/>
              <a:buChar char="-"/>
              <a:defRPr/>
            </a:pPr>
            <a:r>
              <a:rPr lang="en-US" sz="1400" dirty="0" smtClean="0">
                <a:solidFill>
                  <a:prstClr val="black"/>
                </a:solidFill>
                <a:latin typeface="Arial" charset="0"/>
                <a:cs typeface="Arial" charset="0"/>
              </a:rPr>
              <a:t>Directs the executive agencies</a:t>
            </a:r>
            <a:endParaRPr lang="en-US" sz="1400" dirty="0">
              <a:solidFill>
                <a:prstClr val="black"/>
              </a:solidFill>
              <a:latin typeface="Arial" charset="0"/>
              <a:cs typeface="Arial" charset="0"/>
            </a:endParaRPr>
          </a:p>
        </p:txBody>
      </p:sp>
      <p:sp>
        <p:nvSpPr>
          <p:cNvPr id="15366" name="TextBox 2"/>
          <p:cNvSpPr txBox="1">
            <a:spLocks noChangeArrowheads="1"/>
          </p:cNvSpPr>
          <p:nvPr/>
        </p:nvSpPr>
        <p:spPr bwMode="auto">
          <a:xfrm>
            <a:off x="11545" y="3048000"/>
            <a:ext cx="4941455"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r>
              <a:rPr lang="en-US" altLang="en-US" sz="1800" b="1" u="sng" dirty="0" smtClean="0">
                <a:solidFill>
                  <a:prstClr val="black"/>
                </a:solidFill>
                <a:cs typeface="Arial" charset="0"/>
              </a:rPr>
              <a:t>Supreme Court</a:t>
            </a:r>
            <a:endParaRPr lang="en-US" altLang="en-US" sz="1800" b="1" dirty="0" smtClean="0">
              <a:solidFill>
                <a:prstClr val="black"/>
              </a:solidFill>
              <a:cs typeface="Arial" charset="0"/>
            </a:endParaRPr>
          </a:p>
          <a:p>
            <a:pPr marL="285750" indent="-285750" eaLnBrk="1" hangingPunct="1">
              <a:spcBef>
                <a:spcPct val="0"/>
              </a:spcBef>
              <a:buFontTx/>
              <a:buChar char="-"/>
            </a:pPr>
            <a:r>
              <a:rPr lang="en-US" altLang="en-US" sz="1800" dirty="0" smtClean="0">
                <a:solidFill>
                  <a:prstClr val="black"/>
                </a:solidFill>
                <a:cs typeface="Arial" charset="0"/>
              </a:rPr>
              <a:t>Interpret laws</a:t>
            </a:r>
          </a:p>
          <a:p>
            <a:pPr marL="285750" indent="-285750" eaLnBrk="1" hangingPunct="1">
              <a:spcBef>
                <a:spcPct val="0"/>
              </a:spcBef>
              <a:buFontTx/>
              <a:buChar char="-"/>
            </a:pPr>
            <a:r>
              <a:rPr lang="en-US" altLang="en-US" sz="1800" dirty="0" smtClean="0">
                <a:solidFill>
                  <a:prstClr val="black"/>
                </a:solidFill>
                <a:cs typeface="Arial" charset="0"/>
              </a:rPr>
              <a:t>Judicial Review</a:t>
            </a:r>
          </a:p>
          <a:p>
            <a:pPr marL="285750" indent="-285750" eaLnBrk="1" hangingPunct="1">
              <a:spcBef>
                <a:spcPct val="0"/>
              </a:spcBef>
              <a:buFontTx/>
              <a:buChar char="-"/>
            </a:pPr>
            <a:r>
              <a:rPr lang="en-US" altLang="en-US" sz="1800" dirty="0" smtClean="0">
                <a:solidFill>
                  <a:prstClr val="black"/>
                </a:solidFill>
                <a:cs typeface="Arial" charset="0"/>
              </a:rPr>
              <a:t>Override/Reverse Decisions</a:t>
            </a:r>
          </a:p>
        </p:txBody>
      </p:sp>
      <p:sp>
        <p:nvSpPr>
          <p:cNvPr id="15367" name="TextBox 3"/>
          <p:cNvSpPr txBox="1">
            <a:spLocks noChangeArrowheads="1"/>
          </p:cNvSpPr>
          <p:nvPr/>
        </p:nvSpPr>
        <p:spPr bwMode="auto">
          <a:xfrm>
            <a:off x="4948382" y="1154113"/>
            <a:ext cx="4191000" cy="55399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r>
              <a:rPr lang="en-US" altLang="en-US" sz="1800" b="1" u="sng" dirty="0" smtClean="0">
                <a:solidFill>
                  <a:prstClr val="black"/>
                </a:solidFill>
                <a:cs typeface="Arial" charset="0"/>
              </a:rPr>
              <a:t>PROCEDURES OF THE COURT </a:t>
            </a:r>
          </a:p>
          <a:p>
            <a:pPr algn="ctr" eaLnBrk="1" hangingPunct="1">
              <a:spcBef>
                <a:spcPct val="0"/>
              </a:spcBef>
              <a:buFontTx/>
              <a:buNone/>
            </a:pPr>
            <a:r>
              <a:rPr lang="en-US" altLang="en-US" sz="1800" dirty="0" smtClean="0">
                <a:solidFill>
                  <a:prstClr val="black"/>
                </a:solidFill>
                <a:cs typeface="Arial" charset="0"/>
              </a:rPr>
              <a:t>(P. 521 – 522)</a:t>
            </a:r>
            <a:endParaRPr lang="en-US" altLang="en-US" sz="1800" b="1" u="sng" dirty="0" smtClean="0">
              <a:solidFill>
                <a:prstClr val="black"/>
              </a:solidFill>
              <a:cs typeface="Arial" charset="0"/>
            </a:endParaRPr>
          </a:p>
          <a:p>
            <a:pPr eaLnBrk="1" hangingPunct="1">
              <a:spcBef>
                <a:spcPct val="0"/>
              </a:spcBef>
              <a:buFontTx/>
              <a:buNone/>
            </a:pPr>
            <a:r>
              <a:rPr lang="en-US" altLang="en-US" sz="2000" dirty="0" smtClean="0">
                <a:solidFill>
                  <a:prstClr val="black"/>
                </a:solidFill>
                <a:cs typeface="Arial" charset="0"/>
              </a:rPr>
              <a:t>ORAL ARGUMENTS –</a:t>
            </a:r>
          </a:p>
          <a:p>
            <a:pPr eaLnBrk="1" hangingPunct="1">
              <a:spcBef>
                <a:spcPct val="0"/>
              </a:spcBef>
              <a:buFontTx/>
              <a:buNone/>
            </a:pPr>
            <a:endParaRPr lang="en-US" altLang="en-US" sz="2000" dirty="0" smtClean="0">
              <a:solidFill>
                <a:prstClr val="black"/>
              </a:solidFill>
              <a:cs typeface="Arial" charset="0"/>
            </a:endParaRPr>
          </a:p>
          <a:p>
            <a:pPr eaLnBrk="1" hangingPunct="1">
              <a:spcBef>
                <a:spcPct val="0"/>
              </a:spcBef>
              <a:buFontTx/>
              <a:buNone/>
            </a:pPr>
            <a:endParaRPr lang="en-US" altLang="en-US" sz="2000" dirty="0" smtClean="0">
              <a:solidFill>
                <a:prstClr val="black"/>
              </a:solidFill>
              <a:cs typeface="Arial" charset="0"/>
            </a:endParaRPr>
          </a:p>
          <a:p>
            <a:pPr eaLnBrk="1" hangingPunct="1">
              <a:spcBef>
                <a:spcPct val="0"/>
              </a:spcBef>
              <a:buFontTx/>
              <a:buNone/>
            </a:pPr>
            <a:endParaRPr lang="en-US" altLang="en-US" sz="2000" dirty="0">
              <a:solidFill>
                <a:prstClr val="black"/>
              </a:solidFill>
              <a:cs typeface="Arial" charset="0"/>
            </a:endParaRPr>
          </a:p>
          <a:p>
            <a:pPr eaLnBrk="1" hangingPunct="1">
              <a:spcBef>
                <a:spcPct val="0"/>
              </a:spcBef>
              <a:buFontTx/>
              <a:buNone/>
            </a:pPr>
            <a:r>
              <a:rPr lang="en-US" altLang="en-US" sz="2000" dirty="0" smtClean="0">
                <a:solidFill>
                  <a:prstClr val="black"/>
                </a:solidFill>
                <a:cs typeface="Arial" charset="0"/>
              </a:rPr>
              <a:t>BRIEFS –</a:t>
            </a:r>
          </a:p>
          <a:p>
            <a:pPr eaLnBrk="1" hangingPunct="1">
              <a:spcBef>
                <a:spcPct val="0"/>
              </a:spcBef>
              <a:buFontTx/>
              <a:buNone/>
            </a:pPr>
            <a:endParaRPr lang="en-US" altLang="en-US" sz="2000" dirty="0" smtClean="0">
              <a:solidFill>
                <a:prstClr val="black"/>
              </a:solidFill>
              <a:cs typeface="Arial" charset="0"/>
            </a:endParaRPr>
          </a:p>
          <a:p>
            <a:pPr eaLnBrk="1" hangingPunct="1">
              <a:spcBef>
                <a:spcPct val="0"/>
              </a:spcBef>
              <a:buFontTx/>
              <a:buNone/>
            </a:pPr>
            <a:endParaRPr lang="en-US" altLang="en-US" sz="2000" dirty="0" smtClean="0">
              <a:solidFill>
                <a:prstClr val="black"/>
              </a:solidFill>
              <a:cs typeface="Arial" charset="0"/>
            </a:endParaRPr>
          </a:p>
          <a:p>
            <a:pPr eaLnBrk="1" hangingPunct="1">
              <a:spcBef>
                <a:spcPct val="0"/>
              </a:spcBef>
              <a:buFontTx/>
              <a:buNone/>
            </a:pPr>
            <a:endParaRPr lang="en-US" altLang="en-US" sz="2000" dirty="0">
              <a:solidFill>
                <a:prstClr val="black"/>
              </a:solidFill>
              <a:cs typeface="Arial" charset="0"/>
            </a:endParaRPr>
          </a:p>
          <a:p>
            <a:pPr eaLnBrk="1" hangingPunct="1">
              <a:spcBef>
                <a:spcPct val="0"/>
              </a:spcBef>
              <a:buFontTx/>
              <a:buNone/>
            </a:pPr>
            <a:r>
              <a:rPr lang="en-US" altLang="en-US" sz="2000" dirty="0" smtClean="0">
                <a:solidFill>
                  <a:prstClr val="black"/>
                </a:solidFill>
                <a:cs typeface="Arial" charset="0"/>
              </a:rPr>
              <a:t>CONFERENCE –</a:t>
            </a:r>
          </a:p>
          <a:p>
            <a:pPr eaLnBrk="1" hangingPunct="1">
              <a:spcBef>
                <a:spcPct val="0"/>
              </a:spcBef>
              <a:buFontTx/>
              <a:buNone/>
            </a:pPr>
            <a:endParaRPr lang="en-US" altLang="en-US" sz="2000" dirty="0" smtClean="0">
              <a:solidFill>
                <a:prstClr val="black"/>
              </a:solidFill>
              <a:cs typeface="Arial" charset="0"/>
            </a:endParaRPr>
          </a:p>
          <a:p>
            <a:pPr eaLnBrk="1" hangingPunct="1">
              <a:spcBef>
                <a:spcPct val="0"/>
              </a:spcBef>
              <a:buFontTx/>
              <a:buNone/>
            </a:pPr>
            <a:endParaRPr lang="en-US" altLang="en-US" sz="2000" dirty="0" smtClean="0">
              <a:solidFill>
                <a:prstClr val="black"/>
              </a:solidFill>
              <a:cs typeface="Arial" charset="0"/>
            </a:endParaRPr>
          </a:p>
          <a:p>
            <a:pPr eaLnBrk="1" hangingPunct="1">
              <a:spcBef>
                <a:spcPct val="0"/>
              </a:spcBef>
              <a:buFontTx/>
              <a:buNone/>
            </a:pPr>
            <a:endParaRPr lang="en-US" altLang="en-US" sz="2000" dirty="0">
              <a:solidFill>
                <a:prstClr val="black"/>
              </a:solidFill>
              <a:cs typeface="Arial" charset="0"/>
            </a:endParaRPr>
          </a:p>
          <a:p>
            <a:pPr eaLnBrk="1" hangingPunct="1">
              <a:spcBef>
                <a:spcPct val="0"/>
              </a:spcBef>
              <a:buFontTx/>
              <a:buNone/>
            </a:pPr>
            <a:r>
              <a:rPr lang="en-US" altLang="en-US" sz="2000" dirty="0" smtClean="0">
                <a:solidFill>
                  <a:prstClr val="black"/>
                </a:solidFill>
                <a:cs typeface="Arial" charset="0"/>
              </a:rPr>
              <a:t>OPINION –</a:t>
            </a:r>
          </a:p>
          <a:p>
            <a:pPr eaLnBrk="1" hangingPunct="1">
              <a:spcBef>
                <a:spcPct val="0"/>
              </a:spcBef>
              <a:buFontTx/>
              <a:buNone/>
            </a:pPr>
            <a:endParaRPr lang="en-US" altLang="en-US" sz="2000" dirty="0" smtClean="0">
              <a:solidFill>
                <a:prstClr val="black"/>
              </a:solidFill>
              <a:cs typeface="Arial" charset="0"/>
            </a:endParaRPr>
          </a:p>
          <a:p>
            <a:pPr eaLnBrk="1" hangingPunct="1">
              <a:spcBef>
                <a:spcPct val="0"/>
              </a:spcBef>
              <a:buFontTx/>
              <a:buNone/>
            </a:pPr>
            <a:endParaRPr lang="en-US" altLang="en-US" sz="2000" dirty="0" smtClean="0">
              <a:solidFill>
                <a:prstClr val="black"/>
              </a:solidFill>
              <a:cs typeface="Arial" charset="0"/>
            </a:endParaRPr>
          </a:p>
          <a:p>
            <a:pPr eaLnBrk="1" hangingPunct="1">
              <a:spcBef>
                <a:spcPct val="0"/>
              </a:spcBef>
              <a:buFontTx/>
              <a:buNone/>
            </a:pPr>
            <a:endParaRPr lang="en-US" altLang="en-US" sz="1800" dirty="0" smtClean="0">
              <a:solidFill>
                <a:prstClr val="black"/>
              </a:solidFill>
              <a:cs typeface="Arial" charset="0"/>
            </a:endParaRPr>
          </a:p>
        </p:txBody>
      </p:sp>
      <p:sp>
        <p:nvSpPr>
          <p:cNvPr id="15368" name="TextBox 8"/>
          <p:cNvSpPr txBox="1">
            <a:spLocks noChangeArrowheads="1"/>
          </p:cNvSpPr>
          <p:nvPr/>
        </p:nvSpPr>
        <p:spPr bwMode="auto">
          <a:xfrm>
            <a:off x="0" y="4235188"/>
            <a:ext cx="4953000" cy="25853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r>
              <a:rPr lang="en-US" altLang="en-US" sz="1800" b="1" u="sng" dirty="0" smtClean="0">
                <a:solidFill>
                  <a:prstClr val="black"/>
                </a:solidFill>
                <a:cs typeface="Arial" charset="0"/>
              </a:rPr>
              <a:t>REACHING THE </a:t>
            </a:r>
          </a:p>
          <a:p>
            <a:pPr algn="ctr" eaLnBrk="1" hangingPunct="1">
              <a:spcBef>
                <a:spcPct val="0"/>
              </a:spcBef>
              <a:buFontTx/>
              <a:buNone/>
            </a:pPr>
            <a:r>
              <a:rPr lang="en-US" altLang="en-US" sz="1800" b="1" u="sng" dirty="0" smtClean="0">
                <a:solidFill>
                  <a:prstClr val="black"/>
                </a:solidFill>
                <a:cs typeface="Arial" charset="0"/>
              </a:rPr>
              <a:t>SUPREME COURT</a:t>
            </a:r>
            <a:r>
              <a:rPr lang="en-US" altLang="en-US" sz="1800" dirty="0" smtClean="0">
                <a:solidFill>
                  <a:prstClr val="black"/>
                </a:solidFill>
                <a:cs typeface="Arial" charset="0"/>
              </a:rPr>
              <a:t>(P. 520 – 521)</a:t>
            </a:r>
            <a:endParaRPr lang="en-US" altLang="en-US" sz="1800" b="1" u="sng" dirty="0" smtClean="0">
              <a:solidFill>
                <a:prstClr val="black"/>
              </a:solidFill>
              <a:cs typeface="Arial" charset="0"/>
            </a:endParaRPr>
          </a:p>
          <a:p>
            <a:pPr eaLnBrk="1" hangingPunct="1">
              <a:spcBef>
                <a:spcPct val="0"/>
              </a:spcBef>
              <a:buFontTx/>
              <a:buNone/>
            </a:pPr>
            <a:r>
              <a:rPr lang="en-US" altLang="en-US" sz="1800" b="1" dirty="0" smtClean="0">
                <a:solidFill>
                  <a:prstClr val="black"/>
                </a:solidFill>
                <a:cs typeface="Arial" charset="0"/>
              </a:rPr>
              <a:t>RULE:</a:t>
            </a:r>
          </a:p>
          <a:p>
            <a:pPr eaLnBrk="1" hangingPunct="1">
              <a:spcBef>
                <a:spcPct val="0"/>
              </a:spcBef>
              <a:buFontTx/>
              <a:buNone/>
            </a:pPr>
            <a:r>
              <a:rPr lang="en-US" altLang="en-US" sz="1800" b="1" dirty="0" smtClean="0">
                <a:solidFill>
                  <a:prstClr val="black"/>
                </a:solidFill>
                <a:cs typeface="Arial" charset="0"/>
              </a:rPr>
              <a:t>-</a:t>
            </a:r>
          </a:p>
          <a:p>
            <a:pPr eaLnBrk="1" hangingPunct="1">
              <a:spcBef>
                <a:spcPct val="0"/>
              </a:spcBef>
              <a:buFontTx/>
              <a:buNone/>
            </a:pPr>
            <a:r>
              <a:rPr lang="en-US" altLang="en-US" sz="1800" b="1" dirty="0" smtClean="0">
                <a:solidFill>
                  <a:prstClr val="black"/>
                </a:solidFill>
                <a:cs typeface="Arial" charset="0"/>
              </a:rPr>
              <a:t>HOW CASES REACH COURT:</a:t>
            </a:r>
          </a:p>
          <a:p>
            <a:pPr eaLnBrk="1" hangingPunct="1">
              <a:spcBef>
                <a:spcPct val="0"/>
              </a:spcBef>
              <a:buFontTx/>
              <a:buNone/>
            </a:pPr>
            <a:r>
              <a:rPr lang="en-US" altLang="en-US" sz="1800" b="1" dirty="0" smtClean="0">
                <a:solidFill>
                  <a:prstClr val="black"/>
                </a:solidFill>
                <a:cs typeface="Arial" charset="0"/>
              </a:rPr>
              <a:t>1.</a:t>
            </a:r>
          </a:p>
          <a:p>
            <a:pPr eaLnBrk="1" hangingPunct="1">
              <a:spcBef>
                <a:spcPct val="0"/>
              </a:spcBef>
              <a:buFontTx/>
              <a:buNone/>
            </a:pPr>
            <a:endParaRPr lang="en-US" altLang="en-US" sz="1800" b="1" dirty="0">
              <a:solidFill>
                <a:prstClr val="black"/>
              </a:solidFill>
              <a:cs typeface="Arial" charset="0"/>
            </a:endParaRPr>
          </a:p>
          <a:p>
            <a:pPr eaLnBrk="1" hangingPunct="1">
              <a:spcBef>
                <a:spcPct val="0"/>
              </a:spcBef>
              <a:buFontTx/>
              <a:buNone/>
            </a:pPr>
            <a:r>
              <a:rPr lang="en-US" altLang="en-US" sz="1800" b="1" dirty="0" smtClean="0">
                <a:solidFill>
                  <a:prstClr val="black"/>
                </a:solidFill>
                <a:cs typeface="Arial" charset="0"/>
              </a:rPr>
              <a:t>2.</a:t>
            </a:r>
          </a:p>
          <a:p>
            <a:pPr eaLnBrk="1" hangingPunct="1">
              <a:spcBef>
                <a:spcPct val="0"/>
              </a:spcBef>
              <a:buFontTx/>
              <a:buNone/>
            </a:pPr>
            <a:endParaRPr lang="en-US" altLang="en-US" sz="1800" b="1" dirty="0" smtClean="0">
              <a:solidFill>
                <a:prstClr val="black"/>
              </a:solidFill>
              <a:cs typeface="Arial" charset="0"/>
            </a:endParaRPr>
          </a:p>
        </p:txBody>
      </p:sp>
      <p:sp>
        <p:nvSpPr>
          <p:cNvPr id="15369" name="TextBox 6"/>
          <p:cNvSpPr txBox="1">
            <a:spLocks noChangeArrowheads="1"/>
          </p:cNvSpPr>
          <p:nvPr/>
        </p:nvSpPr>
        <p:spPr bwMode="auto">
          <a:xfrm>
            <a:off x="76200" y="76200"/>
            <a:ext cx="632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r>
              <a:rPr lang="en-US" altLang="en-US" sz="4000" b="1" u="sng" smtClean="0">
                <a:solidFill>
                  <a:prstClr val="black"/>
                </a:solidFill>
                <a:cs typeface="Arial" charset="0"/>
              </a:rPr>
              <a:t>SUPREME COURT</a:t>
            </a:r>
          </a:p>
        </p:txBody>
      </p:sp>
      <p:sp>
        <p:nvSpPr>
          <p:cNvPr id="15370" name="TextBox 7"/>
          <p:cNvSpPr txBox="1">
            <a:spLocks noChangeArrowheads="1"/>
          </p:cNvSpPr>
          <p:nvPr/>
        </p:nvSpPr>
        <p:spPr bwMode="auto">
          <a:xfrm>
            <a:off x="1143000" y="784225"/>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r>
              <a:rPr lang="en-US" altLang="en-US" sz="1800" b="1" u="sng" smtClean="0">
                <a:solidFill>
                  <a:prstClr val="black"/>
                </a:solidFill>
                <a:cs typeface="Arial" charset="0"/>
              </a:rPr>
              <a:t>SHAPING POLICY</a:t>
            </a:r>
          </a:p>
        </p:txBody>
      </p:sp>
    </p:spTree>
    <p:extLst>
      <p:ext uri="{BB962C8B-B14F-4D97-AF65-F5344CB8AC3E}">
        <p14:creationId xmlns:p14="http://schemas.microsoft.com/office/powerpoint/2010/main" val="1684951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56"/>
            </a:gs>
          </a:gsLst>
          <a:path path="rect">
            <a:fillToRect r="100000" b="100000"/>
          </a:path>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6988"/>
            <a:ext cx="8229600" cy="1066800"/>
          </a:xfrm>
        </p:spPr>
        <p:txBody>
          <a:bodyPr/>
          <a:lstStyle/>
          <a:p>
            <a:pPr eaLnBrk="1" hangingPunct="1"/>
            <a:r>
              <a:rPr lang="en-US" altLang="en-US" sz="4800" u="sng" smtClean="0">
                <a:latin typeface="Arial Black" pitchFamily="34" charset="0"/>
              </a:rPr>
              <a:t>Court Case #1</a:t>
            </a:r>
          </a:p>
        </p:txBody>
      </p:sp>
      <p:sp>
        <p:nvSpPr>
          <p:cNvPr id="16387" name="Rectangle 3"/>
          <p:cNvSpPr>
            <a:spLocks noGrp="1" noChangeArrowheads="1"/>
          </p:cNvSpPr>
          <p:nvPr>
            <p:ph type="body" idx="1"/>
          </p:nvPr>
        </p:nvSpPr>
        <p:spPr>
          <a:xfrm>
            <a:off x="0" y="838200"/>
            <a:ext cx="9144000" cy="1905000"/>
          </a:xfrm>
        </p:spPr>
        <p:txBody>
          <a:bodyPr/>
          <a:lstStyle/>
          <a:p>
            <a:pPr eaLnBrk="1" hangingPunct="1">
              <a:lnSpc>
                <a:spcPct val="90000"/>
              </a:lnSpc>
            </a:pPr>
            <a:r>
              <a:rPr lang="en-US" altLang="en-US" b="1" smtClean="0"/>
              <a:t>An African-American man was not allowed to sit in certain section on a public railroad.  He argued to the Supreme Court that his 14</a:t>
            </a:r>
            <a:r>
              <a:rPr lang="en-US" altLang="en-US" b="1" baseline="30000" smtClean="0"/>
              <a:t>th</a:t>
            </a:r>
            <a:r>
              <a:rPr lang="en-US" altLang="en-US" b="1" smtClean="0"/>
              <a:t> amendment right was violated.</a:t>
            </a:r>
          </a:p>
        </p:txBody>
      </p:sp>
      <p:sp>
        <p:nvSpPr>
          <p:cNvPr id="4" name="Rectangle 2"/>
          <p:cNvSpPr txBox="1">
            <a:spLocks noChangeArrowheads="1"/>
          </p:cNvSpPr>
          <p:nvPr/>
        </p:nvSpPr>
        <p:spPr bwMode="auto">
          <a:xfrm>
            <a:off x="457200" y="28194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4800" u="sng" kern="0" dirty="0" smtClean="0">
                <a:solidFill>
                  <a:srgbClr val="FFFFFF"/>
                </a:solidFill>
                <a:latin typeface="Arial Black" pitchFamily="34" charset="0"/>
              </a:rPr>
              <a:t>Court Case #2</a:t>
            </a:r>
          </a:p>
        </p:txBody>
      </p:sp>
      <p:sp>
        <p:nvSpPr>
          <p:cNvPr id="5" name="Rectangle 3"/>
          <p:cNvSpPr txBox="1">
            <a:spLocks noChangeArrowheads="1"/>
          </p:cNvSpPr>
          <p:nvPr/>
        </p:nvSpPr>
        <p:spPr bwMode="auto">
          <a:xfrm>
            <a:off x="0" y="3657600"/>
            <a:ext cx="9144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en-US" altLang="en-US" b="1" kern="0" dirty="0" smtClean="0">
                <a:solidFill>
                  <a:srgbClr val="FFFFFF"/>
                </a:solidFill>
              </a:rPr>
              <a:t>An African-American girl was not allowed to attend her neighborhood public school.  She argued to the Supreme Court that her 14</a:t>
            </a:r>
            <a:r>
              <a:rPr lang="en-US" altLang="en-US" b="1" kern="0" baseline="30000" dirty="0" smtClean="0">
                <a:solidFill>
                  <a:srgbClr val="FFFFFF"/>
                </a:solidFill>
              </a:rPr>
              <a:t>th</a:t>
            </a:r>
            <a:r>
              <a:rPr lang="en-US" altLang="en-US" b="1" kern="0" dirty="0" smtClean="0">
                <a:solidFill>
                  <a:srgbClr val="FFFFFF"/>
                </a:solidFill>
              </a:rPr>
              <a:t> amendment right had been violated.</a:t>
            </a:r>
          </a:p>
        </p:txBody>
      </p:sp>
    </p:spTree>
    <p:extLst>
      <p:ext uri="{BB962C8B-B14F-4D97-AF65-F5344CB8AC3E}">
        <p14:creationId xmlns:p14="http://schemas.microsoft.com/office/powerpoint/2010/main" val="2312659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56"/>
            </a:gs>
          </a:gsLst>
          <a:path path="rect">
            <a:fillToRect r="100000" b="100000"/>
          </a:path>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8229600" cy="1066800"/>
          </a:xfrm>
        </p:spPr>
        <p:txBody>
          <a:bodyPr/>
          <a:lstStyle/>
          <a:p>
            <a:pPr eaLnBrk="1" hangingPunct="1"/>
            <a:r>
              <a:rPr lang="en-US" altLang="en-US" sz="4800" u="sng" smtClean="0">
                <a:latin typeface="Arial Black" pitchFamily="34" charset="0"/>
              </a:rPr>
              <a:t>Court Case #1</a:t>
            </a:r>
          </a:p>
        </p:txBody>
      </p:sp>
      <p:sp>
        <p:nvSpPr>
          <p:cNvPr id="17411" name="Rectangle 3"/>
          <p:cNvSpPr>
            <a:spLocks noGrp="1" noChangeArrowheads="1"/>
          </p:cNvSpPr>
          <p:nvPr>
            <p:ph type="body" idx="1"/>
          </p:nvPr>
        </p:nvSpPr>
        <p:spPr>
          <a:xfrm>
            <a:off x="457200" y="1295400"/>
            <a:ext cx="8229600" cy="5257800"/>
          </a:xfrm>
        </p:spPr>
        <p:txBody>
          <a:bodyPr/>
          <a:lstStyle/>
          <a:p>
            <a:pPr eaLnBrk="1" hangingPunct="1">
              <a:lnSpc>
                <a:spcPct val="90000"/>
              </a:lnSpc>
            </a:pPr>
            <a:r>
              <a:rPr lang="en-US" altLang="en-US" b="1" smtClean="0"/>
              <a:t>An African-American man was not allowed to sit in certain section on a public railroad.  He argued to the Supreme Court that his 14</a:t>
            </a:r>
            <a:r>
              <a:rPr lang="en-US" altLang="en-US" b="1" baseline="30000" smtClean="0"/>
              <a:t>th</a:t>
            </a:r>
            <a:r>
              <a:rPr lang="en-US" altLang="en-US" b="1" smtClean="0"/>
              <a:t> amendment right was violated.</a:t>
            </a:r>
          </a:p>
          <a:p>
            <a:pPr eaLnBrk="1" hangingPunct="1">
              <a:lnSpc>
                <a:spcPct val="90000"/>
              </a:lnSpc>
            </a:pPr>
            <a:endParaRPr lang="en-US" altLang="en-US" b="1" smtClean="0"/>
          </a:p>
          <a:p>
            <a:pPr eaLnBrk="1" hangingPunct="1">
              <a:lnSpc>
                <a:spcPct val="90000"/>
              </a:lnSpc>
            </a:pPr>
            <a:r>
              <a:rPr lang="en-US" altLang="en-US" b="1" smtClean="0"/>
              <a:t>1896</a:t>
            </a:r>
          </a:p>
          <a:p>
            <a:pPr eaLnBrk="1" hangingPunct="1">
              <a:lnSpc>
                <a:spcPct val="90000"/>
              </a:lnSpc>
            </a:pPr>
            <a:r>
              <a:rPr lang="en-US" altLang="en-US" b="1" i="1" smtClean="0"/>
              <a:t>Plessy v. Ferguson</a:t>
            </a:r>
            <a:r>
              <a:rPr lang="en-US" altLang="en-US" b="1" smtClean="0"/>
              <a:t> – “reasonable exercise of power.”  Segregation in public facilities allowed            (Separate but equal)</a:t>
            </a:r>
          </a:p>
        </p:txBody>
      </p:sp>
    </p:spTree>
    <p:extLst>
      <p:ext uri="{BB962C8B-B14F-4D97-AF65-F5344CB8AC3E}">
        <p14:creationId xmlns:p14="http://schemas.microsoft.com/office/powerpoint/2010/main" val="1472365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56"/>
            </a:gs>
          </a:gsLst>
          <a:path path="rect">
            <a:fillToRect r="100000" b="100000"/>
          </a:path>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04800"/>
            <a:ext cx="8229600" cy="1066800"/>
          </a:xfrm>
        </p:spPr>
        <p:txBody>
          <a:bodyPr/>
          <a:lstStyle/>
          <a:p>
            <a:pPr eaLnBrk="1" hangingPunct="1"/>
            <a:r>
              <a:rPr lang="en-US" altLang="en-US" sz="4800" u="sng" smtClean="0">
                <a:latin typeface="Arial Black" pitchFamily="34" charset="0"/>
              </a:rPr>
              <a:t>Court Case #2</a:t>
            </a:r>
          </a:p>
        </p:txBody>
      </p:sp>
      <p:sp>
        <p:nvSpPr>
          <p:cNvPr id="18435" name="Rectangle 3"/>
          <p:cNvSpPr>
            <a:spLocks noGrp="1" noChangeArrowheads="1"/>
          </p:cNvSpPr>
          <p:nvPr>
            <p:ph type="body" idx="1"/>
          </p:nvPr>
        </p:nvSpPr>
        <p:spPr>
          <a:xfrm>
            <a:off x="457200" y="1371600"/>
            <a:ext cx="8229600" cy="5334000"/>
          </a:xfrm>
        </p:spPr>
        <p:txBody>
          <a:bodyPr/>
          <a:lstStyle/>
          <a:p>
            <a:pPr eaLnBrk="1" hangingPunct="1">
              <a:lnSpc>
                <a:spcPct val="90000"/>
              </a:lnSpc>
            </a:pPr>
            <a:r>
              <a:rPr lang="en-US" altLang="en-US" b="1" smtClean="0"/>
              <a:t>An African-American girl was not allowed to attend her neighborhood public school.  She argued to the Supreme Court that her 14</a:t>
            </a:r>
            <a:r>
              <a:rPr lang="en-US" altLang="en-US" b="1" baseline="30000" smtClean="0"/>
              <a:t>th</a:t>
            </a:r>
            <a:r>
              <a:rPr lang="en-US" altLang="en-US" b="1" smtClean="0"/>
              <a:t> amendment right had been violated.</a:t>
            </a:r>
          </a:p>
          <a:p>
            <a:pPr eaLnBrk="1" hangingPunct="1">
              <a:lnSpc>
                <a:spcPct val="90000"/>
              </a:lnSpc>
            </a:pPr>
            <a:endParaRPr lang="en-US" altLang="en-US" b="1" smtClean="0"/>
          </a:p>
          <a:p>
            <a:pPr eaLnBrk="1" hangingPunct="1">
              <a:lnSpc>
                <a:spcPct val="90000"/>
              </a:lnSpc>
            </a:pPr>
            <a:r>
              <a:rPr lang="en-US" altLang="en-US" b="1" smtClean="0"/>
              <a:t>1954</a:t>
            </a:r>
          </a:p>
          <a:p>
            <a:pPr eaLnBrk="1" hangingPunct="1">
              <a:lnSpc>
                <a:spcPct val="90000"/>
              </a:lnSpc>
            </a:pPr>
            <a:r>
              <a:rPr lang="en-US" altLang="en-US" b="1" i="1" smtClean="0"/>
              <a:t>Brown v. Board of Education of Topeka</a:t>
            </a:r>
            <a:r>
              <a:rPr lang="en-US" altLang="en-US" b="1" smtClean="0"/>
              <a:t> – “Segregation is a denial of the equal protection of the laws.”  Ended separate but equal</a:t>
            </a:r>
          </a:p>
        </p:txBody>
      </p:sp>
    </p:spTree>
    <p:extLst>
      <p:ext uri="{BB962C8B-B14F-4D97-AF65-F5344CB8AC3E}">
        <p14:creationId xmlns:p14="http://schemas.microsoft.com/office/powerpoint/2010/main" val="3529024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0000"/>
            <a:lum/>
          </a:blip>
          <a:srcRect/>
          <a:stretch>
            <a:fillRect l="10000" r="10000"/>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b="1" u="sng" dirty="0" smtClean="0">
                <a:solidFill>
                  <a:sysClr val="windowText" lastClr="000000"/>
                </a:solidFill>
              </a:rPr>
              <a:t>JUDICIAL REVIEW SIMULATION</a:t>
            </a:r>
          </a:p>
        </p:txBody>
      </p:sp>
      <p:sp>
        <p:nvSpPr>
          <p:cNvPr id="9" name="Content Placeholder 2"/>
          <p:cNvSpPr txBox="1">
            <a:spLocks/>
          </p:cNvSpPr>
          <p:nvPr/>
        </p:nvSpPr>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800" dirty="0" smtClean="0">
                <a:solidFill>
                  <a:sysClr val="windowText" lastClr="000000"/>
                </a:solidFill>
              </a:rPr>
              <a:t>***Need 1 Volunteer to be a Death Penalty advocate</a:t>
            </a:r>
          </a:p>
          <a:p>
            <a:pPr marL="0" indent="0">
              <a:buNone/>
              <a:defRPr/>
            </a:pPr>
            <a:r>
              <a:rPr lang="en-US" sz="2800" dirty="0" smtClean="0">
                <a:solidFill>
                  <a:sysClr val="windowText" lastClr="000000"/>
                </a:solidFill>
              </a:rPr>
              <a:t>***Need 1 Volunteer to be a Death Penalty opponent</a:t>
            </a:r>
          </a:p>
          <a:p>
            <a:pPr>
              <a:buFont typeface="Wingdings" panose="05000000000000000000" pitchFamily="2" charset="2"/>
              <a:buChar char="Ø"/>
              <a:defRPr/>
            </a:pPr>
            <a:endParaRPr lang="en-US" sz="2800" dirty="0" smtClean="0">
              <a:solidFill>
                <a:sysClr val="windowText" lastClr="000000"/>
              </a:solidFill>
            </a:endParaRPr>
          </a:p>
          <a:p>
            <a:pPr>
              <a:buFont typeface="Wingdings" panose="05000000000000000000" pitchFamily="2" charset="2"/>
              <a:buChar char="q"/>
              <a:defRPr/>
            </a:pPr>
            <a:r>
              <a:rPr lang="en-US" sz="2800" dirty="0" smtClean="0">
                <a:solidFill>
                  <a:sysClr val="windowText" lastClr="000000"/>
                </a:solidFill>
              </a:rPr>
              <a:t>Each State will act as the Supreme Court</a:t>
            </a:r>
          </a:p>
          <a:p>
            <a:pPr>
              <a:buFont typeface="Wingdings" panose="05000000000000000000" pitchFamily="2" charset="2"/>
              <a:buChar char="q"/>
              <a:defRPr/>
            </a:pPr>
            <a:r>
              <a:rPr lang="en-US" sz="2800" dirty="0" smtClean="0">
                <a:solidFill>
                  <a:sysClr val="windowText" lastClr="000000"/>
                </a:solidFill>
              </a:rPr>
              <a:t>Each Section Leader will act as the Chief Justice</a:t>
            </a:r>
          </a:p>
          <a:p>
            <a:pPr>
              <a:buFont typeface="Wingdings" panose="05000000000000000000" pitchFamily="2" charset="2"/>
              <a:buChar char="Ø"/>
              <a:defRPr/>
            </a:pPr>
            <a:endParaRPr lang="en-US" sz="2800" dirty="0" smtClean="0">
              <a:solidFill>
                <a:sysClr val="windowText" lastClr="000000"/>
              </a:solidFill>
            </a:endParaRPr>
          </a:p>
          <a:p>
            <a:pPr>
              <a:buFont typeface="Wingdings" panose="05000000000000000000" pitchFamily="2" charset="2"/>
              <a:buChar char="Ø"/>
              <a:defRPr/>
            </a:pPr>
            <a:r>
              <a:rPr lang="en-US" sz="2800" dirty="0" smtClean="0">
                <a:solidFill>
                  <a:sysClr val="windowText" lastClr="000000"/>
                </a:solidFill>
              </a:rPr>
              <a:t>Step 1 – Oral arguments: Each volunteer will make their case for/against the Death Penalty</a:t>
            </a:r>
          </a:p>
          <a:p>
            <a:pPr>
              <a:buFont typeface="Wingdings" panose="05000000000000000000" pitchFamily="2" charset="2"/>
              <a:buChar char="Ø"/>
              <a:defRPr/>
            </a:pPr>
            <a:endParaRPr lang="en-US" sz="2800" dirty="0" smtClean="0">
              <a:solidFill>
                <a:sysClr val="windowText" lastClr="000000"/>
              </a:solidFill>
            </a:endParaRPr>
          </a:p>
          <a:p>
            <a:pPr>
              <a:buFont typeface="Wingdings" panose="05000000000000000000" pitchFamily="2" charset="2"/>
              <a:buChar char="Ø"/>
              <a:defRPr/>
            </a:pPr>
            <a:r>
              <a:rPr lang="en-US" sz="2800" dirty="0" smtClean="0">
                <a:solidFill>
                  <a:sysClr val="windowText" lastClr="000000"/>
                </a:solidFill>
              </a:rPr>
              <a:t>Step 2 – Briefs: Each Supreme Court (State) will read the handout</a:t>
            </a:r>
          </a:p>
          <a:p>
            <a:pPr>
              <a:buFont typeface="Wingdings" panose="05000000000000000000" pitchFamily="2" charset="2"/>
              <a:buChar char="Ø"/>
              <a:defRPr/>
            </a:pPr>
            <a:endParaRPr lang="en-US" sz="2800" dirty="0" smtClean="0">
              <a:solidFill>
                <a:sysClr val="windowText" lastClr="000000"/>
              </a:solidFill>
            </a:endParaRPr>
          </a:p>
          <a:p>
            <a:pPr>
              <a:buFont typeface="Wingdings" panose="05000000000000000000" pitchFamily="2" charset="2"/>
              <a:buChar char="Ø"/>
              <a:defRPr/>
            </a:pPr>
            <a:r>
              <a:rPr lang="en-US" sz="2800" dirty="0" smtClean="0">
                <a:solidFill>
                  <a:sysClr val="windowText" lastClr="000000"/>
                </a:solidFill>
              </a:rPr>
              <a:t>Step 3 – Conference: The Chief Justice will be in charge of conducting a conference discussion amongst the group.  After all members are heard, a vote will be taken to determine the decision of the court.</a:t>
            </a:r>
          </a:p>
          <a:p>
            <a:pPr>
              <a:buFont typeface="Wingdings" panose="05000000000000000000" pitchFamily="2" charset="2"/>
              <a:buChar char="Ø"/>
              <a:defRPr/>
            </a:pPr>
            <a:endParaRPr lang="en-US" sz="2800" dirty="0" smtClean="0">
              <a:solidFill>
                <a:sysClr val="windowText" lastClr="000000"/>
              </a:solidFill>
            </a:endParaRPr>
          </a:p>
          <a:p>
            <a:pPr>
              <a:buFont typeface="Wingdings" panose="05000000000000000000" pitchFamily="2" charset="2"/>
              <a:buChar char="Ø"/>
              <a:defRPr/>
            </a:pPr>
            <a:r>
              <a:rPr lang="en-US" sz="2800" dirty="0" smtClean="0">
                <a:solidFill>
                  <a:sysClr val="windowText" lastClr="000000"/>
                </a:solidFill>
              </a:rPr>
              <a:t>Step 4 – Opinions: All members who support the decision will contribute to writing the Majority Opinion.</a:t>
            </a:r>
            <a:r>
              <a:rPr lang="en-US" sz="2800" dirty="0">
                <a:solidFill>
                  <a:sysClr val="windowText" lastClr="000000"/>
                </a:solidFill>
              </a:rPr>
              <a:t> </a:t>
            </a:r>
            <a:r>
              <a:rPr lang="en-US" sz="2800" dirty="0" smtClean="0">
                <a:solidFill>
                  <a:sysClr val="windowText" lastClr="000000"/>
                </a:solidFill>
              </a:rPr>
              <a:t> All members who disagree with the decision will contribute to writing the Dissenting Opinion.</a:t>
            </a:r>
          </a:p>
        </p:txBody>
      </p:sp>
    </p:spTree>
    <p:extLst>
      <p:ext uri="{BB962C8B-B14F-4D97-AF65-F5344CB8AC3E}">
        <p14:creationId xmlns:p14="http://schemas.microsoft.com/office/powerpoint/2010/main" val="10489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0000"/>
            <a:lum/>
          </a:blip>
          <a:srcRect/>
          <a:stretch>
            <a:fillRect l="10000" r="10000"/>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b="1" u="sng" dirty="0" smtClean="0">
                <a:solidFill>
                  <a:sysClr val="windowText" lastClr="000000"/>
                </a:solidFill>
              </a:rPr>
              <a:t>SIMULATION ISSUE:</a:t>
            </a:r>
          </a:p>
          <a:p>
            <a:pPr>
              <a:defRPr/>
            </a:pPr>
            <a:r>
              <a:rPr lang="en-US" altLang="en-US" b="1" u="sng" dirty="0" smtClean="0">
                <a:solidFill>
                  <a:sysClr val="windowText" lastClr="000000"/>
                </a:solidFill>
              </a:rPr>
              <a:t>Death Penalty</a:t>
            </a:r>
          </a:p>
        </p:txBody>
      </p:sp>
      <p:sp>
        <p:nvSpPr>
          <p:cNvPr id="9" name="Content Placeholder 2"/>
          <p:cNvSpPr txBox="1">
            <a:spLocks/>
          </p:cNvSpPr>
          <p:nvPr/>
        </p:nvSpPr>
        <p:spPr bwMode="auto">
          <a:xfrm>
            <a:off x="0" y="13716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2800" b="1" u="sng" dirty="0" smtClean="0">
                <a:solidFill>
                  <a:sysClr val="windowText" lastClr="000000"/>
                </a:solidFill>
                <a:effectLst>
                  <a:outerShdw blurRad="38100" dist="38100" dir="2700000" algn="tl">
                    <a:srgbClr val="000000">
                      <a:alpha val="43137"/>
                    </a:srgbClr>
                  </a:outerShdw>
                </a:effectLst>
              </a:rPr>
              <a:t>EIGHTH AMENDMENT:</a:t>
            </a:r>
          </a:p>
          <a:p>
            <a:pPr marL="0" indent="0">
              <a:buFont typeface="Arial" charset="0"/>
              <a:buNone/>
              <a:defRPr/>
            </a:pPr>
            <a:r>
              <a:rPr lang="en-US" sz="2800" dirty="0">
                <a:solidFill>
                  <a:sysClr val="windowText" lastClr="000000"/>
                </a:solidFill>
              </a:rPr>
              <a:t>	</a:t>
            </a:r>
            <a:r>
              <a:rPr lang="en-US" sz="2800" i="1" dirty="0" smtClean="0">
                <a:solidFill>
                  <a:sysClr val="windowText" lastClr="000000"/>
                </a:solidFill>
              </a:rPr>
              <a:t>“Excessive bail shall not be required, nor excessive fines 	imposed, nor cruel and unusual punishment inflicted”</a:t>
            </a:r>
          </a:p>
          <a:p>
            <a:pPr marL="0" indent="0">
              <a:buFont typeface="Arial" charset="0"/>
              <a:buNone/>
              <a:defRPr/>
            </a:pPr>
            <a:endParaRPr lang="en-US" sz="2800" i="1" dirty="0" smtClean="0">
              <a:solidFill>
                <a:sysClr val="windowText" lastClr="000000"/>
              </a:solidFill>
            </a:endParaRPr>
          </a:p>
          <a:p>
            <a:pPr marL="0" indent="0">
              <a:buFont typeface="Arial" charset="0"/>
              <a:buNone/>
              <a:defRPr/>
            </a:pPr>
            <a:endParaRPr lang="en-US" sz="2800" i="1" dirty="0">
              <a:solidFill>
                <a:sysClr val="windowText" lastClr="000000"/>
              </a:solidFill>
            </a:endParaRPr>
          </a:p>
          <a:p>
            <a:pPr marL="0" indent="0">
              <a:buFont typeface="Arial" charset="0"/>
              <a:buNone/>
              <a:defRPr/>
            </a:pPr>
            <a:r>
              <a:rPr lang="en-US" sz="2800" b="1" u="sng" dirty="0" smtClean="0">
                <a:solidFill>
                  <a:sysClr val="windowText" lastClr="000000"/>
                </a:solidFill>
                <a:effectLst>
                  <a:outerShdw blurRad="38100" dist="38100" dir="2700000" algn="tl">
                    <a:srgbClr val="000000">
                      <a:alpha val="43137"/>
                    </a:srgbClr>
                  </a:outerShdw>
                </a:effectLst>
              </a:rPr>
              <a:t>SCENARIO:</a:t>
            </a:r>
          </a:p>
          <a:p>
            <a:pPr marL="0" indent="0">
              <a:buFont typeface="Arial" charset="0"/>
              <a:buNone/>
              <a:defRPr/>
            </a:pPr>
            <a:r>
              <a:rPr lang="en-US" sz="2800" dirty="0">
                <a:solidFill>
                  <a:sysClr val="windowText" lastClr="000000"/>
                </a:solidFill>
              </a:rPr>
              <a:t>	</a:t>
            </a:r>
            <a:r>
              <a:rPr lang="en-US" sz="2800" dirty="0" smtClean="0">
                <a:solidFill>
                  <a:sysClr val="windowText" lastClr="000000"/>
                </a:solidFill>
              </a:rPr>
              <a:t>A citizen has been found guilty of murder one 	(premeditated/planned).  The court has ruled in favor of 	sentencing the citizen to death as allowed by it’s State law.  	The citizen has appealed this ruling and now the Supreme 	Court has decided to hear this case.</a:t>
            </a:r>
          </a:p>
          <a:p>
            <a:pPr marL="0" indent="0">
              <a:buFont typeface="Arial" charset="0"/>
              <a:buNone/>
              <a:defRPr/>
            </a:pPr>
            <a:endParaRPr lang="en-US" sz="2800" dirty="0" smtClean="0">
              <a:solidFill>
                <a:sysClr val="windowText" lastClr="000000"/>
              </a:solidFill>
            </a:endParaRPr>
          </a:p>
          <a:p>
            <a:pPr marL="0" indent="0">
              <a:buFont typeface="Arial" charset="0"/>
              <a:buNone/>
              <a:defRPr/>
            </a:pPr>
            <a:endParaRPr lang="en-US" sz="2800" dirty="0">
              <a:solidFill>
                <a:sysClr val="windowText" lastClr="000000"/>
              </a:solidFill>
            </a:endParaRPr>
          </a:p>
          <a:p>
            <a:pPr marL="0" indent="0">
              <a:buFont typeface="Arial" charset="0"/>
              <a:buNone/>
              <a:defRPr/>
            </a:pPr>
            <a:r>
              <a:rPr lang="en-US" sz="2800" b="1" u="sng" dirty="0" smtClean="0">
                <a:solidFill>
                  <a:sysClr val="windowText" lastClr="000000"/>
                </a:solidFill>
                <a:effectLst>
                  <a:outerShdw blurRad="38100" dist="38100" dir="2700000" algn="tl">
                    <a:srgbClr val="000000">
                      <a:alpha val="43137"/>
                    </a:srgbClr>
                  </a:outerShdw>
                </a:effectLst>
              </a:rPr>
              <a:t>ISSUE:</a:t>
            </a:r>
          </a:p>
          <a:p>
            <a:pPr marL="0" indent="0">
              <a:buFont typeface="Arial" charset="0"/>
              <a:buNone/>
              <a:defRPr/>
            </a:pPr>
            <a:r>
              <a:rPr lang="en-US" sz="2800" dirty="0">
                <a:solidFill>
                  <a:sysClr val="windowText" lastClr="000000"/>
                </a:solidFill>
              </a:rPr>
              <a:t>	</a:t>
            </a:r>
            <a:r>
              <a:rPr lang="en-US" sz="2800" dirty="0" smtClean="0">
                <a:solidFill>
                  <a:sysClr val="windowText" lastClr="000000"/>
                </a:solidFill>
              </a:rPr>
              <a:t>Does the State law permitting the Death Penalty 	violate the 8</a:t>
            </a:r>
            <a:r>
              <a:rPr lang="en-US" sz="2800" baseline="30000" dirty="0" smtClean="0">
                <a:solidFill>
                  <a:sysClr val="windowText" lastClr="000000"/>
                </a:solidFill>
              </a:rPr>
              <a:t>th</a:t>
            </a:r>
            <a:r>
              <a:rPr lang="en-US" sz="2800" dirty="0" smtClean="0">
                <a:solidFill>
                  <a:sysClr val="windowText" lastClr="000000"/>
                </a:solidFill>
              </a:rPr>
              <a:t> Amendment of the Constitution?</a:t>
            </a:r>
          </a:p>
        </p:txBody>
      </p:sp>
    </p:spTree>
    <p:extLst>
      <p:ext uri="{BB962C8B-B14F-4D97-AF65-F5344CB8AC3E}">
        <p14:creationId xmlns:p14="http://schemas.microsoft.com/office/powerpoint/2010/main" val="2047702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effectLst>
                  <a:outerShdw blurRad="38100" dist="38100" dir="2700000" algn="tl">
                    <a:srgbClr val="000000">
                      <a:alpha val="43137"/>
                    </a:srgbClr>
                  </a:outerShdw>
                </a:effectLst>
              </a:rPr>
              <a:t>CLASS RANKINGS</a:t>
            </a:r>
            <a:endParaRPr lang="en-US" b="1" dirty="0">
              <a:effectLst>
                <a:outerShdw blurRad="38100" dist="38100" dir="2700000" algn="tl">
                  <a:srgbClr val="000000">
                    <a:alpha val="43137"/>
                  </a:srgbClr>
                </a:outerShdw>
              </a:effectLst>
            </a:endParaRPr>
          </a:p>
        </p:txBody>
      </p:sp>
      <p:sp>
        <p:nvSpPr>
          <p:cNvPr id="8" name="Text Placeholder 7"/>
          <p:cNvSpPr>
            <a:spLocks noGrp="1"/>
          </p:cNvSpPr>
          <p:nvPr>
            <p:ph type="body" idx="1"/>
          </p:nvPr>
        </p:nvSpPr>
        <p:spPr/>
        <p:txBody>
          <a:bodyPr/>
          <a:lstStyle/>
          <a:p>
            <a:pPr algn="ctr"/>
            <a:r>
              <a:rPr lang="en-US" dirty="0" smtClean="0"/>
              <a:t>CLASS AVERAGE</a:t>
            </a:r>
            <a:endParaRPr lang="en-US" dirty="0"/>
          </a:p>
        </p:txBody>
      </p:sp>
      <p:sp>
        <p:nvSpPr>
          <p:cNvPr id="9" name="Content Placeholder 8"/>
          <p:cNvSpPr>
            <a:spLocks noGrp="1"/>
          </p:cNvSpPr>
          <p:nvPr>
            <p:ph sz="half" idx="2"/>
          </p:nvPr>
        </p:nvSpPr>
        <p:spPr/>
        <p:txBody>
          <a:bodyPr/>
          <a:lstStyle/>
          <a:p>
            <a:pPr marL="457200" indent="-457200">
              <a:buAutoNum type="arabicParenR" startAt="4"/>
            </a:pPr>
            <a:r>
              <a:rPr lang="en-US" sz="4000" dirty="0" smtClean="0"/>
              <a:t>   5</a:t>
            </a:r>
            <a:r>
              <a:rPr lang="en-US" sz="4000" baseline="30000" dirty="0" smtClean="0"/>
              <a:t>th</a:t>
            </a:r>
            <a:r>
              <a:rPr lang="en-US" sz="4000" dirty="0" smtClean="0"/>
              <a:t> – 71%</a:t>
            </a:r>
          </a:p>
          <a:p>
            <a:pPr marL="457200" indent="-457200">
              <a:buAutoNum type="arabicParenR" startAt="3"/>
            </a:pPr>
            <a:r>
              <a:rPr lang="en-US" sz="4000" dirty="0" smtClean="0"/>
              <a:t>   6</a:t>
            </a:r>
            <a:r>
              <a:rPr lang="en-US" sz="4000" baseline="30000" dirty="0" smtClean="0"/>
              <a:t>th</a:t>
            </a:r>
            <a:r>
              <a:rPr lang="en-US" sz="4000" dirty="0" smtClean="0"/>
              <a:t> – 74%</a:t>
            </a:r>
          </a:p>
          <a:p>
            <a:pPr marL="457200" indent="-457200">
              <a:buAutoNum type="arabicParenR" startAt="2"/>
            </a:pPr>
            <a:r>
              <a:rPr lang="en-US" sz="4000" dirty="0" smtClean="0"/>
              <a:t>   4</a:t>
            </a:r>
            <a:r>
              <a:rPr lang="en-US" sz="4000" baseline="30000" dirty="0" smtClean="0"/>
              <a:t>th</a:t>
            </a:r>
            <a:r>
              <a:rPr lang="en-US" sz="4000" dirty="0" smtClean="0"/>
              <a:t> – 77.52%</a:t>
            </a:r>
          </a:p>
          <a:p>
            <a:pPr marL="457200" indent="-457200">
              <a:buAutoNum type="arabicParenR"/>
            </a:pPr>
            <a:r>
              <a:rPr lang="en-US" sz="4000" dirty="0" smtClean="0"/>
              <a:t>   3</a:t>
            </a:r>
            <a:r>
              <a:rPr lang="en-US" sz="4000" baseline="30000" dirty="0" smtClean="0"/>
              <a:t>rd</a:t>
            </a:r>
            <a:r>
              <a:rPr lang="en-US" sz="4000" dirty="0" smtClean="0"/>
              <a:t> – 77.85%</a:t>
            </a:r>
          </a:p>
        </p:txBody>
      </p:sp>
      <p:sp>
        <p:nvSpPr>
          <p:cNvPr id="10" name="Text Placeholder 9"/>
          <p:cNvSpPr>
            <a:spLocks noGrp="1"/>
          </p:cNvSpPr>
          <p:nvPr>
            <p:ph type="body" sz="quarter" idx="3"/>
          </p:nvPr>
        </p:nvSpPr>
        <p:spPr/>
        <p:txBody>
          <a:bodyPr/>
          <a:lstStyle/>
          <a:p>
            <a:pPr algn="ctr"/>
            <a:r>
              <a:rPr lang="en-US" dirty="0" smtClean="0"/>
              <a:t>PURCHASED FINAL</a:t>
            </a:r>
            <a:endParaRPr lang="en-US" dirty="0"/>
          </a:p>
        </p:txBody>
      </p:sp>
      <p:sp>
        <p:nvSpPr>
          <p:cNvPr id="11" name="Content Placeholder 10"/>
          <p:cNvSpPr>
            <a:spLocks noGrp="1"/>
          </p:cNvSpPr>
          <p:nvPr>
            <p:ph sz="quarter" idx="4"/>
          </p:nvPr>
        </p:nvSpPr>
        <p:spPr/>
        <p:txBody>
          <a:bodyPr/>
          <a:lstStyle/>
          <a:p>
            <a:pPr marL="0" indent="0">
              <a:buNone/>
            </a:pPr>
            <a:r>
              <a:rPr lang="en-US" sz="4000" dirty="0" smtClean="0"/>
              <a:t>4)   5</a:t>
            </a:r>
            <a:r>
              <a:rPr lang="en-US" sz="4000" baseline="30000" dirty="0" smtClean="0"/>
              <a:t>th</a:t>
            </a:r>
            <a:r>
              <a:rPr lang="en-US" sz="4000" dirty="0" smtClean="0"/>
              <a:t> – 74%</a:t>
            </a:r>
          </a:p>
          <a:p>
            <a:pPr marL="457200" indent="-457200">
              <a:buAutoNum type="arabicParenR" startAt="3"/>
            </a:pPr>
            <a:r>
              <a:rPr lang="en-US" sz="4000" dirty="0" smtClean="0"/>
              <a:t>   6</a:t>
            </a:r>
            <a:r>
              <a:rPr lang="en-US" sz="4000" baseline="30000" dirty="0" smtClean="0"/>
              <a:t>th</a:t>
            </a:r>
            <a:r>
              <a:rPr lang="en-US" sz="4000" dirty="0" smtClean="0"/>
              <a:t> – 88%</a:t>
            </a:r>
          </a:p>
          <a:p>
            <a:pPr marL="457200" indent="-457200">
              <a:buAutoNum type="arabicParenR" startAt="2"/>
            </a:pPr>
            <a:r>
              <a:rPr lang="en-US" sz="4000" dirty="0" smtClean="0"/>
              <a:t>   3</a:t>
            </a:r>
            <a:r>
              <a:rPr lang="en-US" sz="4000" baseline="30000" dirty="0" smtClean="0"/>
              <a:t>rd</a:t>
            </a:r>
            <a:r>
              <a:rPr lang="en-US" sz="4000" dirty="0" smtClean="0"/>
              <a:t> – 97%</a:t>
            </a:r>
          </a:p>
          <a:p>
            <a:pPr marL="0" indent="0">
              <a:buNone/>
            </a:pPr>
            <a:r>
              <a:rPr lang="en-US" sz="4000" dirty="0" smtClean="0"/>
              <a:t>1)   4</a:t>
            </a:r>
            <a:r>
              <a:rPr lang="en-US" sz="4000" baseline="30000" dirty="0" smtClean="0"/>
              <a:t>th</a:t>
            </a:r>
            <a:r>
              <a:rPr lang="en-US" sz="4000" dirty="0" smtClean="0"/>
              <a:t> – 100%</a:t>
            </a:r>
            <a:endParaRPr lang="en-US" sz="4000" dirty="0"/>
          </a:p>
        </p:txBody>
      </p:sp>
    </p:spTree>
    <p:extLst>
      <p:ext uri="{BB962C8B-B14F-4D97-AF65-F5344CB8AC3E}">
        <p14:creationId xmlns:p14="http://schemas.microsoft.com/office/powerpoint/2010/main" val="1724096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4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HTemplate">
  <a:themeElements>
    <a:clrScheme name="">
      <a:dk1>
        <a:srgbClr val="000000"/>
      </a:dk1>
      <a:lt1>
        <a:srgbClr val="006666"/>
      </a:lt1>
      <a:dk2>
        <a:srgbClr val="800000"/>
      </a:dk2>
      <a:lt2>
        <a:srgbClr val="4D4D4D"/>
      </a:lt2>
      <a:accent1>
        <a:srgbClr val="CC9900"/>
      </a:accent1>
      <a:accent2>
        <a:srgbClr val="800000"/>
      </a:accent2>
      <a:accent3>
        <a:srgbClr val="AAB8B8"/>
      </a:accent3>
      <a:accent4>
        <a:srgbClr val="000000"/>
      </a:accent4>
      <a:accent5>
        <a:srgbClr val="E2CAAA"/>
      </a:accent5>
      <a:accent6>
        <a:srgbClr val="730000"/>
      </a:accent6>
      <a:hlink>
        <a:srgbClr val="000099"/>
      </a:hlink>
      <a:folHlink>
        <a:srgbClr val="003300"/>
      </a:folHlink>
    </a:clrScheme>
    <a:fontScheme name="PHTemplate.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charset="0"/>
          </a:defRPr>
        </a:defPPr>
      </a:lstStyle>
    </a:lnDef>
  </a:objectDefaults>
  <a:extraClrSchemeLst>
    <a:extraClrScheme>
      <a:clrScheme name="PHTemplate.PPT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PHTemplate.PPT 2">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3">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PHTemplate.PPT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PHTemplate.PPT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PHTemplate.PPT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PHTemplate.PPT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6345</TotalTime>
  <Words>818</Words>
  <Application>Microsoft Office PowerPoint</Application>
  <PresentationFormat>On-screen Show (4:3)</PresentationFormat>
  <Paragraphs>186</Paragraphs>
  <Slides>15</Slides>
  <Notes>3</Notes>
  <HiddenSlides>7</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15</vt:i4>
      </vt:variant>
    </vt:vector>
  </HeadingPairs>
  <TitlesOfParts>
    <vt:vector size="22" baseType="lpstr">
      <vt:lpstr>14_TP030004031</vt:lpstr>
      <vt:lpstr>1_Office Theme</vt:lpstr>
      <vt:lpstr>12_TP030004031</vt:lpstr>
      <vt:lpstr>1_PHTemplate</vt:lpstr>
      <vt:lpstr>Default Design</vt:lpstr>
      <vt:lpstr>Picture</vt:lpstr>
      <vt:lpstr>Document</vt:lpstr>
      <vt:lpstr>Thursday April 23, 2015 Mr. Goblirsch – American Government</vt:lpstr>
      <vt:lpstr>PowerPoint Presentation</vt:lpstr>
      <vt:lpstr>PowerPoint Presentation</vt:lpstr>
      <vt:lpstr>Court Case #1</vt:lpstr>
      <vt:lpstr>Court Case #1</vt:lpstr>
      <vt:lpstr>Court Case #2</vt:lpstr>
      <vt:lpstr>PowerPoint Presentation</vt:lpstr>
      <vt:lpstr>PowerPoint Presentation</vt:lpstr>
      <vt:lpstr>CLASS RANKINGS</vt:lpstr>
      <vt:lpstr>How the Supreme Court Operates</vt:lpstr>
      <vt:lpstr>Opinions of the Court</vt:lpstr>
      <vt:lpstr>LIST OF INDIVIDUALS WHO  HAVE NOT PAID FOR THE FINAL</vt:lpstr>
      <vt:lpstr>LIST OF INDIVIDUALS WHO  HAVE NOT PAID FOR THE FINAL</vt:lpstr>
      <vt:lpstr>LIST OF INDIVIDUALS WHO  HAVE NOT PAID FOR THE FINAL</vt:lpstr>
      <vt:lpstr>LIST OF INDIVIDUALS WHO  HAVE NOT PAID FOR THE FINAL</vt:lpstr>
    </vt:vector>
  </TitlesOfParts>
  <Company>Manteca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September 30, 2013 Mr. Goblirsch – American Government</dc:title>
  <dc:creator>Windows User</dc:creator>
  <cp:lastModifiedBy>cgoblirsch</cp:lastModifiedBy>
  <cp:revision>174</cp:revision>
  <cp:lastPrinted>2015-04-22T14:25:31Z</cp:lastPrinted>
  <dcterms:created xsi:type="dcterms:W3CDTF">2013-09-30T13:16:32Z</dcterms:created>
  <dcterms:modified xsi:type="dcterms:W3CDTF">2015-04-23T21:42:54Z</dcterms:modified>
</cp:coreProperties>
</file>