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August 28,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- Describe the Capitalist and Command economic systems.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COMPETITION: The DOW Stock Simulation Week </a:t>
            </a:r>
            <a:r>
              <a:rPr lang="en-US" sz="2200" dirty="0" smtClean="0"/>
              <a:t>2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ASSIGNMENT: Free Market vs. Command Economy Webs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***Chapter 2 Quiz TUESDAY 9/1***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Pay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4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</a:t>
            </a:r>
            <a:r>
              <a:rPr lang="en-US" sz="2400" dirty="0" smtClean="0">
                <a:solidFill>
                  <a:prstClr val="black"/>
                </a:solidFill>
              </a:rPr>
              <a:t>Time Sheet </a:t>
            </a:r>
            <a:r>
              <a:rPr lang="en-US" sz="2400" dirty="0">
                <a:solidFill>
                  <a:prstClr val="black"/>
                </a:solidFill>
              </a:rPr>
              <a:t>form for this week’s pay check.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4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4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400" dirty="0" smtClean="0">
                <a:solidFill>
                  <a:prstClr val="black"/>
                </a:solidFill>
              </a:rPr>
              <a:t>(The Clerk </a:t>
            </a:r>
            <a:r>
              <a:rPr lang="en-US" sz="24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Tracking The DOW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Use one of the following websites to track the current price for your 5 DOW stocks:</a:t>
            </a:r>
          </a:p>
          <a:p>
            <a:pPr marL="914400" lvl="1" indent="-514350"/>
            <a:r>
              <a:rPr lang="en-US" dirty="0" smtClean="0"/>
              <a:t>finance.yahoo.com</a:t>
            </a:r>
            <a:endParaRPr lang="en-US" dirty="0" smtClean="0"/>
          </a:p>
          <a:p>
            <a:pPr marL="914400" lvl="1" indent="-514350"/>
            <a:r>
              <a:rPr lang="en-US" dirty="0" smtClean="0"/>
              <a:t>money.cnn.com</a:t>
            </a:r>
          </a:p>
          <a:p>
            <a:pPr marL="914400" lvl="1" indent="-514350"/>
            <a:r>
              <a:rPr lang="en-US" dirty="0" smtClean="0"/>
              <a:t>m</a:t>
            </a:r>
            <a:r>
              <a:rPr lang="en-US" dirty="0" smtClean="0"/>
              <a:t>arketwatch.com</a:t>
            </a:r>
          </a:p>
          <a:p>
            <a:pPr marL="914400" lvl="1" indent="-514350"/>
            <a:r>
              <a:rPr lang="en-US" dirty="0" smtClean="0"/>
              <a:t>google.com/finance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Get a “live” current price for your 5 DOW stocks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Go to your Stock Simulation sheet in Google Classroom, “</a:t>
            </a:r>
            <a:r>
              <a:rPr lang="en-US" dirty="0" err="1" smtClean="0"/>
              <a:t>Unsubmit</a:t>
            </a:r>
            <a:r>
              <a:rPr lang="en-US" dirty="0" smtClean="0"/>
              <a:t>” from last week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Fill out your Stock sheet for Week 2 by typing the price into the column “Price Per Share Week 2”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Each week, the 3 students who have the highest “CHANGE from LAST WEEK” will receive an individual bonus</a:t>
            </a: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Each week, the section that has the highest “CHANGE from LAST WEEK” will receive a bonus for their section account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Section Competition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Sections (businesses) will be competing against each other.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The goal is to make more money as a section (business) than the other sections (businesses).</a:t>
            </a: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Groups can receive bonuses weekly for: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Perfect Attendance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COMPETITOR COMPETITION - beating </a:t>
            </a:r>
            <a:r>
              <a:rPr lang="en-US" dirty="0" err="1" smtClean="0">
                <a:solidFill>
                  <a:prstClr val="black"/>
                </a:solidFill>
              </a:rPr>
              <a:t>Goblirsch’s</a:t>
            </a:r>
            <a:r>
              <a:rPr lang="en-US" dirty="0" smtClean="0">
                <a:solidFill>
                  <a:prstClr val="black"/>
                </a:solidFill>
              </a:rPr>
              <a:t> DOW stocks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completing all assignments on time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INNOVATION</a:t>
            </a:r>
            <a:r>
              <a:rPr lang="en-US" dirty="0" smtClean="0">
                <a:solidFill>
                  <a:prstClr val="black"/>
                </a:solidFill>
              </a:rPr>
              <a:t> - winning Competition Assignments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– Highest Average Grade on Quizzes/Tests</a:t>
            </a: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Beginning next week, we will be keeping Section Standings</a:t>
            </a:r>
          </a:p>
        </p:txBody>
      </p:sp>
    </p:spTree>
    <p:extLst>
      <p:ext uri="{BB962C8B-B14F-4D97-AF65-F5344CB8AC3E}">
        <p14:creationId xmlns:p14="http://schemas.microsoft.com/office/powerpoint/2010/main" val="19451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361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12_TP030004031</vt:lpstr>
      <vt:lpstr>Friday August 28, 2015 Mr. Goblirsch – Economics</vt:lpstr>
      <vt:lpstr>COMPETITION: Tracking The DOW</vt:lpstr>
      <vt:lpstr>COMPETITION: Section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40</cp:revision>
  <dcterms:created xsi:type="dcterms:W3CDTF">2014-08-15T02:55:38Z</dcterms:created>
  <dcterms:modified xsi:type="dcterms:W3CDTF">2015-08-28T15:56:58Z</dcterms:modified>
</cp:coreProperties>
</file>