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handoutMasterIdLst>
    <p:handoutMasterId r:id="rId5"/>
  </p:handoutMasterIdLst>
  <p:sldIdLst>
    <p:sldId id="289" r:id="rId3"/>
    <p:sldId id="290" r:id="rId4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B7F5D4-BE42-471F-917C-E85B3188C823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30D06A-A26B-454F-AF55-8852E080A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2640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334E23A-3BDF-479E-847C-B1AB201B500D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B78D603-9AF7-4A8B-9287-05DD3A168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489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33FB273-C1F4-41CA-B423-75DE9FF798EE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DC4069A-CCB5-4AE8-A1B0-A18329E1C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333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E90CEA8-4A3A-4F30-8597-D40F12A16B46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F0FA2BC-DCDC-476F-B952-FBAD10BBA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312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E3A44F1-1A68-4CB1-A24D-E01741EE5AD3}" type="datetimeFigureOut">
              <a:rPr lang="en-US"/>
              <a:pPr>
                <a:defRPr/>
              </a:pPr>
              <a:t>10/1/2015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C1EEBF-FB0D-4884-AF5E-A4FB0EBBF1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7315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7301712-89BB-4E4A-8100-0C6959CDD008}" type="datetimeFigureOut">
              <a:rPr lang="en-US"/>
              <a:pPr>
                <a:defRPr/>
              </a:pPr>
              <a:t>10/1/2015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5440D92-8BBC-4031-A84E-C9C8A7B3B1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3542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7590B16-186A-432C-8353-1B518E0FC270}" type="datetimeFigureOut">
              <a:rPr lang="en-US"/>
              <a:pPr>
                <a:defRPr/>
              </a:pPr>
              <a:t>10/1/2015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CE8727B7-636A-4D73-A7FD-97D0EFEA8E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2910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05B424E0-F13C-490C-B645-EECE7FFA8D10}" type="datetimeFigureOut">
              <a:rPr lang="en-US"/>
              <a:pPr>
                <a:defRPr/>
              </a:pPr>
              <a:t>10/1/2015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F6E1B34-A3B3-423A-90ED-02C7B9D7CD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9949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520873E-E8CF-4F3D-8BC7-73FBB1F10B19}" type="datetimeFigureOut">
              <a:rPr lang="en-US"/>
              <a:pPr>
                <a:defRPr/>
              </a:pPr>
              <a:t>10/1/2015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30A2B382-32FB-4351-92D7-CED59FDF1C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7828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E2A9F93-DB98-4312-B7D2-1128AEF2633C}" type="datetimeFigureOut">
              <a:rPr lang="en-US"/>
              <a:pPr>
                <a:defRPr/>
              </a:pPr>
              <a:t>10/1/2015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CCBDE6F9-3556-4C28-9E60-CF8B5AAB8F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5708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BECB6BF-86AB-4D05-8781-D373967CF622}" type="datetimeFigureOut">
              <a:rPr lang="en-US"/>
              <a:pPr>
                <a:defRPr/>
              </a:pPr>
              <a:t>10/1/2015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27196F7-9B00-44BC-ACD8-377EE6E450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4872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5969BE1-FA5A-4E22-A615-9C0F61C970EC}" type="datetimeFigureOut">
              <a:rPr lang="en-US"/>
              <a:pPr>
                <a:defRPr/>
              </a:pPr>
              <a:t>10/1/2015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308AF309-737F-4035-8F02-2DFD646C0D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376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5743970-EB6C-4FF2-BE3D-13E3CA6BA4B7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5C91E8A-90B5-4AEA-B894-2AE7A9A14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7260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5F412B8-B927-44DC-BBF3-A3FA3345743A}" type="datetimeFigureOut">
              <a:rPr lang="en-US"/>
              <a:pPr>
                <a:defRPr/>
              </a:pPr>
              <a:t>10/1/2015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7032798-4A49-4961-AD6F-08C6E98937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395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D0E98A0-06CF-45FD-9595-F7661FA745D6}" type="datetimeFigureOut">
              <a:rPr lang="en-US"/>
              <a:pPr>
                <a:defRPr/>
              </a:pPr>
              <a:t>10/1/2015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51A1E49-D5DE-421C-83EA-3D995A8076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4944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ECDF8EB-CEC5-4E90-978A-D62EC827DC0F}" type="datetimeFigureOut">
              <a:rPr lang="en-US"/>
              <a:pPr>
                <a:defRPr/>
              </a:pPr>
              <a:t>10/1/2015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38BA436E-9257-4610-820B-6EC1CA6A14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076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DDC2FD4-0B8A-4B4F-8208-9AA83C812604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729D4DE-40BC-444A-B418-6DAC85F23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53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A61FC1A-FE8E-4CD2-A327-976C0BC2C465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C4528EF-8F74-4A86-96E1-40EF1178E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414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C34C3A3-BB5A-4E59-9302-585998514784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9DBFA96-8CCF-48DD-99A5-77D98BCD3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997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9A579FE-9098-441A-BB62-50961085B598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B58FF76-7538-4FE9-B430-BFB182ECE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341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707767C-155E-4560-9970-14125E40AB7C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159642-69CE-44AA-8B4E-D136203AD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672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F89034E-EBB9-40DD-BA48-31EFAF81FEAC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C102C37-F13E-42F2-BA39-818392774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982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9CE7C50-2A3C-4D3C-808A-88DACBC34BFC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CB6B1C6-F464-4CB4-B8DB-DA5F9744E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940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AB81C17-337F-4E10-AB08-129457F3C484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40231D5-5E41-4DF7-930C-D6699A46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680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5FC3E1ED-C193-4274-9711-03EF0698F732}" type="datetimeFigureOut">
              <a:rPr lang="en-US"/>
              <a:pPr>
                <a:defRPr/>
              </a:pPr>
              <a:t>10/1/2015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88BF5BBB-E74D-424C-9F09-6A90336577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142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0000"/>
                </a:solidFill>
              </a:rPr>
              <a:t>Thursday October 1, </a:t>
            </a:r>
            <a:r>
              <a:rPr lang="en-US" altLang="en-US" b="1" dirty="0" smtClean="0">
                <a:solidFill>
                  <a:srgbClr val="FF0000"/>
                </a:solidFill>
              </a:rPr>
              <a:t>2015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Economics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chemeClr val="tx2"/>
                </a:solidFill>
              </a:rPr>
              <a:t>OBJECTIVE – </a:t>
            </a:r>
            <a:r>
              <a:rPr lang="en-US" sz="2800" b="1" u="sng" dirty="0" smtClean="0">
                <a:solidFill>
                  <a:schemeClr val="tx2"/>
                </a:solidFill>
              </a:rPr>
              <a:t>S</a:t>
            </a:r>
            <a:r>
              <a:rPr lang="en-US" sz="2800" b="1" dirty="0" smtClean="0">
                <a:solidFill>
                  <a:schemeClr val="tx2"/>
                </a:solidFill>
              </a:rPr>
              <a:t>tudents </a:t>
            </a:r>
            <a:r>
              <a:rPr lang="en-US" sz="2800" b="1" u="sng" dirty="0" smtClean="0">
                <a:solidFill>
                  <a:schemeClr val="tx2"/>
                </a:solidFill>
              </a:rPr>
              <a:t>W</a:t>
            </a:r>
            <a:r>
              <a:rPr lang="en-US" sz="2800" b="1" dirty="0" smtClean="0">
                <a:solidFill>
                  <a:schemeClr val="tx2"/>
                </a:solidFill>
              </a:rPr>
              <a:t>ill </a:t>
            </a:r>
            <a:r>
              <a:rPr lang="en-US" sz="2800" b="1" u="sng" dirty="0" smtClean="0">
                <a:solidFill>
                  <a:schemeClr val="tx2"/>
                </a:solidFill>
              </a:rPr>
              <a:t>B</a:t>
            </a:r>
            <a:r>
              <a:rPr lang="en-US" sz="2800" b="1" dirty="0" smtClean="0">
                <a:solidFill>
                  <a:schemeClr val="tx2"/>
                </a:solidFill>
              </a:rPr>
              <a:t>e </a:t>
            </a:r>
            <a:r>
              <a:rPr lang="en-US" sz="2800" b="1" u="sng" dirty="0" smtClean="0">
                <a:solidFill>
                  <a:schemeClr val="tx2"/>
                </a:solidFill>
              </a:rPr>
              <a:t>A</a:t>
            </a:r>
            <a:r>
              <a:rPr lang="en-US" sz="2800" b="1" dirty="0" smtClean="0">
                <a:solidFill>
                  <a:schemeClr val="tx2"/>
                </a:solidFill>
              </a:rPr>
              <a:t>ble </a:t>
            </a:r>
            <a:r>
              <a:rPr lang="en-US" sz="2800" b="1" u="sng" dirty="0" smtClean="0">
                <a:solidFill>
                  <a:schemeClr val="tx2"/>
                </a:solidFill>
              </a:rPr>
              <a:t>T</a:t>
            </a:r>
            <a:r>
              <a:rPr lang="en-US" sz="2800" b="1" dirty="0" smtClean="0">
                <a:solidFill>
                  <a:schemeClr val="tx2"/>
                </a:solidFill>
              </a:rPr>
              <a:t>o – SWBAT:</a:t>
            </a:r>
            <a:endParaRPr lang="en-US" sz="28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dirty="0" smtClean="0"/>
              <a:t> - Simulate creating a partnership business.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n-US" sz="24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AGENDA:</a:t>
            </a:r>
            <a:endParaRPr lang="en-US" sz="24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WARM-UP: </a:t>
            </a:r>
            <a:r>
              <a:rPr lang="en-US" sz="2400" dirty="0" err="1" smtClean="0"/>
              <a:t>ChromeBook</a:t>
            </a:r>
            <a:r>
              <a:rPr lang="en-US" sz="2400" dirty="0" smtClean="0"/>
              <a:t> Log-In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Review Business Project </a:t>
            </a:r>
            <a:r>
              <a:rPr lang="en-US" sz="2400" dirty="0" smtClean="0"/>
              <a:t>Grading</a:t>
            </a:r>
            <a:endParaRPr lang="en-US" sz="24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GROUPS: Business Project Work Day </a:t>
            </a:r>
            <a:r>
              <a:rPr lang="en-US" sz="2400" dirty="0" smtClean="0"/>
              <a:t>#2</a:t>
            </a:r>
            <a:endParaRPr lang="en-US" sz="2400" dirty="0" smtClean="0"/>
          </a:p>
          <a:p>
            <a:pPr marL="1009650" lvl="1" indent="-60960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800" dirty="0" smtClean="0"/>
              <a:t>Raise your hand if you have a question or need help</a:t>
            </a:r>
            <a:endParaRPr lang="en-US" sz="2400" dirty="0" smtClean="0"/>
          </a:p>
          <a:p>
            <a:pPr marL="0" indent="0">
              <a:spcBef>
                <a:spcPct val="0"/>
              </a:spcBef>
              <a:buNone/>
              <a:defRPr/>
            </a:pPr>
            <a:endParaRPr lang="en-US" sz="24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***Business Project DUE WEDNESDAY OCT </a:t>
            </a:r>
            <a:r>
              <a:rPr lang="en-US" sz="2400" b="1" dirty="0">
                <a:solidFill>
                  <a:schemeClr val="bg1">
                    <a:lumMod val="50000"/>
                  </a:schemeClr>
                </a:solidFill>
              </a:rPr>
              <a:t>7</a:t>
            </a:r>
            <a:r>
              <a:rPr lang="en-US" sz="2400" b="1" baseline="30000" dirty="0" smtClean="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***</a:t>
            </a:r>
            <a:endParaRPr lang="en-US" sz="2400" b="1" dirty="0" smtClean="0"/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2400" b="1" dirty="0" smtClean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err="1" smtClean="0">
                <a:solidFill>
                  <a:schemeClr val="tx2"/>
                </a:solidFill>
              </a:rPr>
              <a:t>ChromeBook</a:t>
            </a:r>
            <a:r>
              <a:rPr lang="en-US" sz="2800" b="1" dirty="0" smtClean="0">
                <a:solidFill>
                  <a:schemeClr val="tx2"/>
                </a:solidFill>
              </a:rPr>
              <a:t> Log-In WARM-UP</a:t>
            </a:r>
            <a:r>
              <a:rPr lang="en-US" sz="2800" dirty="0" smtClean="0">
                <a:solidFill>
                  <a:schemeClr val="tx2"/>
                </a:solidFill>
              </a:rPr>
              <a:t>: </a:t>
            </a:r>
            <a:r>
              <a:rPr lang="en-US" sz="1100" dirty="0" smtClean="0">
                <a:solidFill>
                  <a:srgbClr val="000000"/>
                </a:solidFill>
              </a:rPr>
              <a:t>(Follow the directions below)</a:t>
            </a:r>
            <a:endParaRPr lang="en-US" sz="2800" dirty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en-US" sz="2800" dirty="0" smtClean="0"/>
              <a:t>***2 minutes***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800" dirty="0" smtClean="0"/>
              <a:t>Log-in &amp; go to Google Classroom.</a:t>
            </a:r>
          </a:p>
        </p:txBody>
      </p:sp>
    </p:spTree>
    <p:extLst>
      <p:ext uri="{BB962C8B-B14F-4D97-AF65-F5344CB8AC3E}">
        <p14:creationId xmlns:p14="http://schemas.microsoft.com/office/powerpoint/2010/main" val="183220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0" y="-15875"/>
            <a:ext cx="9144000" cy="701675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Business Project Grading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 fontScale="77500" lnSpcReduction="2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en-US" b="1" u="sng" dirty="0" smtClean="0"/>
              <a:t>PART 1</a:t>
            </a:r>
          </a:p>
          <a:p>
            <a:pPr marL="0" indent="0">
              <a:buFont typeface="Arial" charset="0"/>
              <a:buNone/>
              <a:defRPr/>
            </a:pPr>
            <a:r>
              <a:rPr lang="en-US" b="1" dirty="0" smtClean="0"/>
              <a:t>Structure</a:t>
            </a:r>
            <a:r>
              <a:rPr lang="en-US" dirty="0" smtClean="0"/>
              <a:t> - _______ 30 Points (5 points each)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___  Title/Cover Page		___  Mission Statement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___  Type: Sell/Produce		___  Location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___  Employees			___ Summary</a:t>
            </a:r>
          </a:p>
          <a:p>
            <a:pPr marL="0" indent="0">
              <a:buFont typeface="Arial" charset="0"/>
              <a:buNone/>
              <a:defRPr/>
            </a:pPr>
            <a:r>
              <a:rPr lang="en-US" b="1" dirty="0" smtClean="0"/>
              <a:t>Creativeness</a:t>
            </a:r>
            <a:r>
              <a:rPr lang="en-US" dirty="0" smtClean="0"/>
              <a:t> - _______ 15 Points</a:t>
            </a:r>
          </a:p>
          <a:p>
            <a:pPr marL="0" indent="0">
              <a:buFont typeface="Arial" charset="0"/>
              <a:buNone/>
              <a:defRPr/>
            </a:pPr>
            <a:r>
              <a:rPr lang="en-US" b="1" dirty="0" smtClean="0"/>
              <a:t>Presentation</a:t>
            </a:r>
            <a:r>
              <a:rPr lang="en-US" dirty="0" smtClean="0"/>
              <a:t> - _______ 15 Points</a:t>
            </a:r>
          </a:p>
          <a:p>
            <a:pPr marL="0" indent="0">
              <a:buFont typeface="Arial" charset="0"/>
              <a:buNone/>
              <a:defRPr/>
            </a:pPr>
            <a:endParaRPr lang="en-US" b="1" dirty="0" smtClean="0"/>
          </a:p>
          <a:p>
            <a:pPr marL="0" indent="0">
              <a:buFont typeface="Arial" charset="0"/>
              <a:buNone/>
              <a:defRPr/>
            </a:pPr>
            <a:r>
              <a:rPr lang="en-US" b="1" dirty="0" smtClean="0"/>
              <a:t>PART 1 TOTAL </a:t>
            </a:r>
            <a:r>
              <a:rPr lang="en-US" dirty="0" smtClean="0"/>
              <a:t>= _______ 60 Points</a:t>
            </a:r>
          </a:p>
          <a:p>
            <a:pPr marL="0" indent="0">
              <a:buFont typeface="Arial" charset="0"/>
              <a:buNone/>
              <a:defRPr/>
            </a:pPr>
            <a:endParaRPr lang="en-US" dirty="0" smtClean="0"/>
          </a:p>
          <a:p>
            <a:pPr marL="0" indent="0">
              <a:buFont typeface="Arial" charset="0"/>
              <a:buNone/>
              <a:defRPr/>
            </a:pPr>
            <a:r>
              <a:rPr lang="en-US" b="1" u="sng" dirty="0" smtClean="0"/>
              <a:t>PART 2</a:t>
            </a:r>
            <a:endParaRPr lang="en-US" dirty="0" smtClean="0"/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PART 2 TOTAL - _______40 Points</a:t>
            </a:r>
          </a:p>
          <a:p>
            <a:pPr marL="0" indent="0">
              <a:buFont typeface="Arial" charset="0"/>
              <a:buNone/>
              <a:defRPr/>
            </a:pPr>
            <a:endParaRPr lang="en-US" dirty="0" smtClean="0"/>
          </a:p>
          <a:p>
            <a:pPr marL="0" indent="0">
              <a:buFont typeface="Arial" charset="0"/>
              <a:buNone/>
              <a:defRPr/>
            </a:pPr>
            <a:endParaRPr lang="en-US" dirty="0"/>
          </a:p>
          <a:p>
            <a:pPr marL="0" indent="0">
              <a:buFont typeface="Arial" charset="0"/>
              <a:buNone/>
              <a:defRPr/>
            </a:pPr>
            <a:r>
              <a:rPr lang="en-US" b="1" dirty="0" smtClean="0"/>
              <a:t>PROJECT TOTAL = __________ 100 Points</a:t>
            </a:r>
            <a:endParaRPr lang="en-US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3505200"/>
            <a:ext cx="6096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0" y="5638800"/>
            <a:ext cx="86868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193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2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3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1734</TotalTime>
  <Words>99</Words>
  <Application>Microsoft Office PowerPoint</Application>
  <PresentationFormat>On-screen Show (4:3)</PresentationFormat>
  <Paragraphs>31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12_TP030004031</vt:lpstr>
      <vt:lpstr>13_TP030004031</vt:lpstr>
      <vt:lpstr>Thursday October 1, 2015 Mr. Goblirsch – Economics</vt:lpstr>
      <vt:lpstr>Business Project Grading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 August 13, 2014 Mr. Goblirsch – Economics</dc:title>
  <dc:creator>Clinton Goblirsch</dc:creator>
  <cp:lastModifiedBy>cgoblirsch</cp:lastModifiedBy>
  <cp:revision>54</cp:revision>
  <cp:lastPrinted>2014-09-04T13:38:36Z</cp:lastPrinted>
  <dcterms:created xsi:type="dcterms:W3CDTF">2014-08-15T02:55:38Z</dcterms:created>
  <dcterms:modified xsi:type="dcterms:W3CDTF">2015-10-01T14:40:38Z</dcterms:modified>
</cp:coreProperties>
</file>