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8" r:id="rId3"/>
    <p:sldId id="270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Friday October </a:t>
            </a:r>
            <a:r>
              <a:rPr lang="en-US" altLang="en-US" b="1" dirty="0">
                <a:solidFill>
                  <a:srgbClr val="FF0000"/>
                </a:solidFill>
              </a:rPr>
              <a:t>2</a:t>
            </a:r>
            <a:r>
              <a:rPr lang="en-US" altLang="en-US" b="1" dirty="0" smtClean="0">
                <a:solidFill>
                  <a:srgbClr val="FF0000"/>
                </a:solidFill>
              </a:rPr>
              <a:t>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</a:rPr>
              <a:t>OBJECTIVE – </a:t>
            </a:r>
            <a:r>
              <a:rPr lang="en-US" sz="2200" b="1" u="sng" dirty="0" smtClean="0">
                <a:solidFill>
                  <a:schemeClr val="tx2"/>
                </a:solidFill>
              </a:rPr>
              <a:t>S</a:t>
            </a:r>
            <a:r>
              <a:rPr lang="en-US" sz="2200" b="1" dirty="0" smtClean="0">
                <a:solidFill>
                  <a:schemeClr val="tx2"/>
                </a:solidFill>
              </a:rPr>
              <a:t>tudents </a:t>
            </a:r>
            <a:r>
              <a:rPr lang="en-US" sz="2200" b="1" u="sng" dirty="0" smtClean="0">
                <a:solidFill>
                  <a:schemeClr val="tx2"/>
                </a:solidFill>
              </a:rPr>
              <a:t>W</a:t>
            </a:r>
            <a:r>
              <a:rPr lang="en-US" sz="2200" b="1" dirty="0" smtClean="0">
                <a:solidFill>
                  <a:schemeClr val="tx2"/>
                </a:solidFill>
              </a:rPr>
              <a:t>ill </a:t>
            </a:r>
            <a:r>
              <a:rPr lang="en-US" sz="2200" b="1" u="sng" dirty="0" smtClean="0">
                <a:solidFill>
                  <a:schemeClr val="tx2"/>
                </a:solidFill>
              </a:rPr>
              <a:t>B</a:t>
            </a:r>
            <a:r>
              <a:rPr lang="en-US" sz="2200" b="1" dirty="0" smtClean="0">
                <a:solidFill>
                  <a:schemeClr val="tx2"/>
                </a:solidFill>
              </a:rPr>
              <a:t>e </a:t>
            </a:r>
            <a:r>
              <a:rPr lang="en-US" sz="2200" b="1" u="sng" dirty="0" smtClean="0">
                <a:solidFill>
                  <a:schemeClr val="tx2"/>
                </a:solidFill>
              </a:rPr>
              <a:t>A</a:t>
            </a:r>
            <a:r>
              <a:rPr lang="en-US" sz="2200" b="1" dirty="0" smtClean="0">
                <a:solidFill>
                  <a:schemeClr val="tx2"/>
                </a:solidFill>
              </a:rPr>
              <a:t>ble </a:t>
            </a:r>
            <a:r>
              <a:rPr lang="en-US" sz="2200" b="1" u="sng" dirty="0" smtClean="0">
                <a:solidFill>
                  <a:schemeClr val="tx2"/>
                </a:solidFill>
              </a:rPr>
              <a:t>T</a:t>
            </a:r>
            <a:r>
              <a:rPr lang="en-US" sz="2200" b="1" dirty="0" smtClean="0">
                <a:solidFill>
                  <a:schemeClr val="tx2"/>
                </a:solidFill>
              </a:rPr>
              <a:t>o – SWBAT:</a:t>
            </a:r>
            <a:endParaRPr lang="en-US" sz="22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dirty="0" smtClean="0"/>
              <a:t> - Analyze the Dow to determine if stock values increased or decreased.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dirty="0"/>
              <a:t> </a:t>
            </a:r>
            <a:r>
              <a:rPr lang="en-US" sz="2200" dirty="0" smtClean="0"/>
              <a:t>- Graph a demand schedule into a demand curve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</a:rPr>
              <a:t>AGENDA:</a:t>
            </a:r>
            <a:endParaRPr lang="en-US" sz="22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WARM-UP: Pay </a:t>
            </a:r>
            <a:r>
              <a:rPr lang="en-US" sz="2200" dirty="0" smtClean="0"/>
              <a:t>Day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COMPETITION: The DOW Stock Simulation Week </a:t>
            </a:r>
            <a:r>
              <a:rPr lang="en-US" sz="2200" dirty="0" smtClean="0"/>
              <a:t>7</a:t>
            </a:r>
            <a:endParaRPr lang="en-US" sz="2200" dirty="0" smtClean="0"/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>
                <a:solidFill>
                  <a:prstClr val="black"/>
                </a:solidFill>
              </a:rPr>
              <a:t>SIMULATION: Check your Budget Challenge!!!</a:t>
            </a:r>
            <a:endParaRPr lang="en-US" sz="2200" dirty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ASSIGNMENT</a:t>
            </a:r>
            <a:r>
              <a:rPr lang="en-US" sz="2200" dirty="0" smtClean="0"/>
              <a:t>: Workbook Pg. </a:t>
            </a:r>
            <a:r>
              <a:rPr lang="en-US" sz="2200" dirty="0" smtClean="0"/>
              <a:t>30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prstClr val="white">
                    <a:lumMod val="50000"/>
                  </a:prstClr>
                </a:solidFill>
              </a:rPr>
              <a:t>**</a:t>
            </a:r>
            <a:r>
              <a:rPr lang="en-US" sz="2000" b="1" dirty="0">
                <a:solidFill>
                  <a:prstClr val="white">
                    <a:lumMod val="50000"/>
                  </a:prstClr>
                </a:solidFill>
              </a:rPr>
              <a:t>DOW Stock Simulation </a:t>
            </a:r>
            <a:r>
              <a:rPr lang="en-US" sz="2000" b="1" dirty="0" smtClean="0">
                <a:solidFill>
                  <a:prstClr val="white">
                    <a:lumMod val="50000"/>
                  </a:prstClr>
                </a:solidFill>
              </a:rPr>
              <a:t>Week </a:t>
            </a:r>
            <a:r>
              <a:rPr lang="en-US" sz="2000" b="1" dirty="0" smtClean="0">
                <a:solidFill>
                  <a:prstClr val="white">
                    <a:lumMod val="50000"/>
                  </a:prstClr>
                </a:solidFill>
              </a:rPr>
              <a:t>7 TODAY – End of 1</a:t>
            </a:r>
            <a:r>
              <a:rPr lang="en-US" sz="2000" b="1" baseline="30000" dirty="0" smtClean="0">
                <a:solidFill>
                  <a:prstClr val="white">
                    <a:lumMod val="50000"/>
                  </a:prstClr>
                </a:solidFill>
              </a:rPr>
              <a:t>st</a:t>
            </a:r>
            <a:r>
              <a:rPr lang="en-US" sz="2000" b="1" dirty="0" smtClean="0">
                <a:solidFill>
                  <a:prstClr val="white">
                    <a:lumMod val="50000"/>
                  </a:prstClr>
                </a:solidFill>
              </a:rPr>
              <a:t> Quarter Stock Sim**</a:t>
            </a:r>
            <a:endParaRPr lang="en-US" sz="2000" b="1" dirty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1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</a:rPr>
              <a:t>Pay Day WARM-UP</a:t>
            </a:r>
            <a:r>
              <a:rPr lang="en-US" sz="22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Take out and sign-in to your </a:t>
            </a:r>
            <a:r>
              <a:rPr lang="en-US" sz="2400" dirty="0" err="1" smtClean="0">
                <a:solidFill>
                  <a:prstClr val="black"/>
                </a:solidFill>
              </a:rPr>
              <a:t>ChromeBook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Go to Google Classroom and open the </a:t>
            </a:r>
            <a:r>
              <a:rPr lang="en-US" sz="2400" dirty="0">
                <a:solidFill>
                  <a:prstClr val="black"/>
                </a:solidFill>
              </a:rPr>
              <a:t>Weekly Time Sheet.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Complete the </a:t>
            </a:r>
            <a:r>
              <a:rPr lang="en-US" sz="2400" dirty="0" smtClean="0">
                <a:solidFill>
                  <a:prstClr val="black"/>
                </a:solidFill>
              </a:rPr>
              <a:t>Time Sheet </a:t>
            </a:r>
            <a:r>
              <a:rPr lang="en-US" sz="2400" dirty="0">
                <a:solidFill>
                  <a:prstClr val="black"/>
                </a:solidFill>
              </a:rPr>
              <a:t>form for this week’s pay check.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REMEMBER: Our current Tax Rate is 28%, so put 0.28 in the TAX RATE column </a:t>
            </a:r>
            <a:r>
              <a:rPr lang="en-US" sz="2400" dirty="0" smtClean="0">
                <a:solidFill>
                  <a:prstClr val="black"/>
                </a:solidFill>
              </a:rPr>
              <a:t>(The Sheriff will be coming around </a:t>
            </a:r>
            <a:r>
              <a:rPr lang="en-US" sz="2400" dirty="0">
                <a:solidFill>
                  <a:prstClr val="black"/>
                </a:solidFill>
              </a:rPr>
              <a:t>to make sure it’s accurate)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Make your weekly deposit in your Account. </a:t>
            </a:r>
            <a:r>
              <a:rPr lang="en-US" sz="2400" dirty="0" smtClean="0">
                <a:solidFill>
                  <a:prstClr val="black"/>
                </a:solidFill>
              </a:rPr>
              <a:t>(The Clerk </a:t>
            </a:r>
            <a:r>
              <a:rPr lang="en-US" sz="2400" dirty="0">
                <a:solidFill>
                  <a:prstClr val="black"/>
                </a:solidFill>
              </a:rPr>
              <a:t>will be coming around to stamp your account forms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07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COMPETITION:</a:t>
            </a:r>
            <a:br>
              <a:rPr lang="en-US" b="1" u="sng" dirty="0" smtClean="0"/>
            </a:br>
            <a:r>
              <a:rPr lang="en-US" b="1" u="sng" dirty="0" smtClean="0"/>
              <a:t>DOW “Cash Out”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STEP 1: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Open the “DOW Week 7” handout in Google Classroom. </a:t>
            </a:r>
          </a:p>
          <a:p>
            <a:pPr marL="514350" lvl="0" indent="-514350">
              <a:buFont typeface="+mj-lt"/>
              <a:buAutoNum type="arabicParenR"/>
            </a:pPr>
            <a:endParaRPr lang="en-US" sz="22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</a:rPr>
              <a:t>Use the “Last Trade” prices on the handout to fill in your Stock Simulation Sheet</a:t>
            </a:r>
            <a:r>
              <a:rPr lang="en-US" dirty="0" smtClean="0">
                <a:solidFill>
                  <a:prstClr val="black"/>
                </a:solidFill>
              </a:rPr>
              <a:t>.  (***You will need to UNSUBMIT your Stock Sheet before you will be able to edit it***)</a:t>
            </a:r>
          </a:p>
          <a:p>
            <a:pPr marL="514350" lvl="0" indent="-514350">
              <a:buFont typeface="+mj-lt"/>
              <a:buAutoNum type="arabicParenR"/>
            </a:pPr>
            <a:endParaRPr lang="en-US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Use the Stock Sheet to determine how much money you WON or LOST from Week 4 through 7.</a:t>
            </a:r>
          </a:p>
        </p:txBody>
      </p:sp>
    </p:spTree>
    <p:extLst>
      <p:ext uri="{BB962C8B-B14F-4D97-AF65-F5344CB8AC3E}">
        <p14:creationId xmlns:p14="http://schemas.microsoft.com/office/powerpoint/2010/main" val="11462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COMPETITION:</a:t>
            </a:r>
            <a:br>
              <a:rPr lang="en-US" b="1" u="sng" dirty="0" smtClean="0"/>
            </a:br>
            <a:r>
              <a:rPr lang="en-US" b="1" u="sng" dirty="0" smtClean="0"/>
              <a:t>DOW “Cash Out”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STEP 2: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Open the “DOW Stock Sim Sheet Weeks 4 – 7” in Google Classroom. </a:t>
            </a:r>
          </a:p>
          <a:p>
            <a:pPr marL="514350" lvl="0" indent="-514350">
              <a:buFont typeface="+mj-lt"/>
              <a:buAutoNum type="arabicParenR"/>
            </a:pPr>
            <a:endParaRPr lang="en-US" sz="22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If you ARE NOT going to “cash out” and buy new stocks this week, then use the “Last Trade” price from the DOW Week 4 for the Stock Sim Weeks 4 – 7 Sheet. </a:t>
            </a:r>
            <a:r>
              <a:rPr lang="en-US" dirty="0">
                <a:solidFill>
                  <a:prstClr val="black"/>
                </a:solidFill>
              </a:rPr>
              <a:t>K</a:t>
            </a:r>
            <a:r>
              <a:rPr lang="en-US" dirty="0" smtClean="0">
                <a:solidFill>
                  <a:prstClr val="black"/>
                </a:solidFill>
              </a:rPr>
              <a:t>eep the same “# of shares” the same from your previous sheet.</a:t>
            </a:r>
          </a:p>
          <a:p>
            <a:pPr marL="514350" lvl="0" indent="-514350">
              <a:buFont typeface="+mj-lt"/>
              <a:buAutoNum type="arabicParenR"/>
            </a:pPr>
            <a:endParaRPr lang="en-US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If you ARE going to “cash out” and buy new stocks this week, then you will use the “Last Trade” price from the DOW Week 4 to purchase your new stocks.  Determine how many shares of each new stock you want to purchase.</a:t>
            </a:r>
          </a:p>
          <a:p>
            <a:pPr marL="0" lvl="0" indent="0">
              <a:buNone/>
            </a:pPr>
            <a:r>
              <a:rPr lang="en-US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REMEMBER: </a:t>
            </a:r>
            <a:r>
              <a:rPr lang="en-US" dirty="0" smtClean="0">
                <a:solidFill>
                  <a:prstClr val="black"/>
                </a:solidFill>
              </a:rPr>
              <a:t>You MUST purchase 5 Stocks.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	  You only have the amount of money you 			“CASHED OUT” to spend</a:t>
            </a:r>
          </a:p>
        </p:txBody>
      </p:sp>
    </p:spTree>
    <p:extLst>
      <p:ext uri="{BB962C8B-B14F-4D97-AF65-F5344CB8AC3E}">
        <p14:creationId xmlns:p14="http://schemas.microsoft.com/office/powerpoint/2010/main" val="2473151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381</Words>
  <Application>Microsoft Office PowerPoint</Application>
  <PresentationFormat>On-screen Show (4:3)</PresentationFormat>
  <Paragraphs>35</Paragraphs>
  <Slides>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12_TP030004031</vt:lpstr>
      <vt:lpstr>Friday October 2, 2015 Mr. Goblirsch – Economics</vt:lpstr>
      <vt:lpstr>COMPETITION: DOW “Cash Out”</vt:lpstr>
      <vt:lpstr>COMPETITION: DOW “Cash Out”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60</cp:revision>
  <cp:lastPrinted>2015-10-02T15:30:49Z</cp:lastPrinted>
  <dcterms:created xsi:type="dcterms:W3CDTF">2014-08-15T02:55:38Z</dcterms:created>
  <dcterms:modified xsi:type="dcterms:W3CDTF">2015-10-02T18:30:01Z</dcterms:modified>
</cp:coreProperties>
</file>