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5" r:id="rId2"/>
  </p:sldMasterIdLst>
  <p:sldIdLst>
    <p:sldId id="283" r:id="rId3"/>
    <p:sldId id="284" r:id="rId4"/>
    <p:sldId id="278" r:id="rId5"/>
    <p:sldId id="276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7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2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43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F989A-385F-401E-B825-014CFC9DC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4027D-067D-4FCC-9F17-A42CA4EB2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7C2E-540E-41D5-BCD7-1DB0B2C2D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F5AAC-248F-4F03-9CB7-23D190200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6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D3A60-29A6-4F27-88DB-8C74E6E3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C595-98BA-4F1C-9989-4DCABB6DA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0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0B688-6820-4306-BD66-D96A96498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98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89B08-123A-4441-8FD3-5F6EBE078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75543-34DB-4EE2-B9A4-8E45608C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01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76C36-8B83-42AA-A11C-8D461B46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0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5496-2DCC-45AF-8350-ED935F64A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6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4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3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E534BC-6766-42DE-A479-2AE2113D8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August 13,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>
                <a:solidFill>
                  <a:srgbClr val="1F497D"/>
                </a:solidFill>
              </a:rPr>
              <a:t>OBJECTIVE – </a:t>
            </a:r>
            <a:r>
              <a:rPr lang="en-US" sz="2400" b="1" u="sng" dirty="0">
                <a:solidFill>
                  <a:srgbClr val="1F497D"/>
                </a:solidFill>
              </a:rPr>
              <a:t>S</a:t>
            </a:r>
            <a:r>
              <a:rPr lang="en-US" sz="2400" b="1" dirty="0">
                <a:solidFill>
                  <a:srgbClr val="1F497D"/>
                </a:solidFill>
              </a:rPr>
              <a:t>tudents </a:t>
            </a:r>
            <a:r>
              <a:rPr lang="en-US" sz="2400" b="1" u="sng" dirty="0">
                <a:solidFill>
                  <a:srgbClr val="1F497D"/>
                </a:solidFill>
              </a:rPr>
              <a:t>W</a:t>
            </a:r>
            <a:r>
              <a:rPr lang="en-US" sz="2400" b="1" dirty="0">
                <a:solidFill>
                  <a:srgbClr val="1F497D"/>
                </a:solidFill>
              </a:rPr>
              <a:t>ill </a:t>
            </a:r>
            <a:r>
              <a:rPr lang="en-US" sz="2400" b="1" u="sng" dirty="0">
                <a:solidFill>
                  <a:srgbClr val="1F497D"/>
                </a:solidFill>
              </a:rPr>
              <a:t>B</a:t>
            </a:r>
            <a:r>
              <a:rPr lang="en-US" sz="2400" b="1" dirty="0">
                <a:solidFill>
                  <a:srgbClr val="1F497D"/>
                </a:solidFill>
              </a:rPr>
              <a:t>e </a:t>
            </a:r>
            <a:r>
              <a:rPr lang="en-US" sz="2400" b="1" u="sng" dirty="0">
                <a:solidFill>
                  <a:srgbClr val="1F497D"/>
                </a:solidFill>
              </a:rPr>
              <a:t>A</a:t>
            </a:r>
            <a:r>
              <a:rPr lang="en-US" sz="2400" b="1" dirty="0">
                <a:solidFill>
                  <a:srgbClr val="1F497D"/>
                </a:solidFill>
              </a:rPr>
              <a:t>ble </a:t>
            </a:r>
            <a:r>
              <a:rPr lang="en-US" sz="2400" b="1" u="sng" dirty="0">
                <a:solidFill>
                  <a:srgbClr val="1F497D"/>
                </a:solidFill>
              </a:rPr>
              <a:t>T</a:t>
            </a:r>
            <a:r>
              <a:rPr lang="en-US" sz="2400" b="1" dirty="0">
                <a:solidFill>
                  <a:srgbClr val="1F497D"/>
                </a:solidFill>
              </a:rPr>
              <a:t>o – SWBAT:</a:t>
            </a:r>
            <a:endParaRPr lang="en-US" sz="2000" dirty="0">
              <a:solidFill>
                <a:srgbClr val="1F497D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- Communicate biographical information with partners to create a productive working relationship.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WELCOME</a:t>
            </a:r>
            <a:r>
              <a:rPr lang="en-US" sz="2000" dirty="0"/>
              <a:t> </a:t>
            </a:r>
            <a:r>
              <a:rPr lang="en-US" sz="2000" dirty="0" smtClean="0"/>
              <a:t>&amp; Seating Assignment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Summer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Student Biography Interviews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Introduce Weekly Time </a:t>
            </a:r>
            <a:r>
              <a:rPr lang="en-US" sz="2000" dirty="0" smtClean="0"/>
              <a:t>Sheet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HW: Bring a Spiral Notebook BY FRIDAY 8/15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          Class Syllabus Signature DUE WEDNESDAY 8/20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Summer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/>
              <a:t>In a ½ page journal entry, write about the </a:t>
            </a:r>
            <a:r>
              <a:rPr lang="en-US" sz="2400" dirty="0" smtClean="0"/>
              <a:t>events, </a:t>
            </a:r>
            <a:r>
              <a:rPr lang="en-US" sz="2400" dirty="0"/>
              <a:t>or a particular </a:t>
            </a:r>
            <a:r>
              <a:rPr lang="en-US" sz="2400" dirty="0" smtClean="0"/>
              <a:t>event, </a:t>
            </a:r>
            <a:r>
              <a:rPr lang="en-US" sz="2400" dirty="0"/>
              <a:t>from your summer vacation.  You can write your journal as a summary describing several different events, or if you had one particular exciting event you can write about that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52400" y="151626"/>
            <a:ext cx="1752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Mr. </a:t>
            </a:r>
            <a:r>
              <a:rPr lang="en-US" altLang="en-US" sz="1800" dirty="0" err="1">
                <a:solidFill>
                  <a:srgbClr val="000000"/>
                </a:solidFill>
              </a:rPr>
              <a:t>Goblirsch’s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Desk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79301"/>
              </p:ext>
            </p:extLst>
          </p:nvPr>
        </p:nvGraphicFramePr>
        <p:xfrm>
          <a:off x="152400" y="798513"/>
          <a:ext cx="8839204" cy="5926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</a:tblGrid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26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21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FRONT</a:t>
                      </a:r>
                    </a:p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16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11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34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31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27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22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17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7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35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32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28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23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18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13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8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36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33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29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24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19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14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30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25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BACK</a:t>
                      </a:r>
                    </a:p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20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15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10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533" name="TextBox 2"/>
          <p:cNvSpPr txBox="1">
            <a:spLocks noChangeArrowheads="1"/>
          </p:cNvSpPr>
          <p:nvPr/>
        </p:nvSpPr>
        <p:spPr bwMode="auto">
          <a:xfrm>
            <a:off x="1905000" y="428625"/>
            <a:ext cx="990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Podium</a:t>
            </a:r>
          </a:p>
        </p:txBody>
      </p:sp>
      <p:sp>
        <p:nvSpPr>
          <p:cNvPr id="18534" name="TextBox 2"/>
          <p:cNvSpPr txBox="1">
            <a:spLocks noChangeArrowheads="1"/>
          </p:cNvSpPr>
          <p:nvPr/>
        </p:nvSpPr>
        <p:spPr bwMode="auto">
          <a:xfrm>
            <a:off x="152400" y="5867400"/>
            <a:ext cx="1600200" cy="846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Student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Computers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8535" name="TextBox 2"/>
          <p:cNvSpPr txBox="1">
            <a:spLocks noChangeArrowheads="1"/>
          </p:cNvSpPr>
          <p:nvPr/>
        </p:nvSpPr>
        <p:spPr bwMode="auto">
          <a:xfrm>
            <a:off x="8305800" y="156244"/>
            <a:ext cx="6858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Door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2800" y="17228"/>
            <a:ext cx="2438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SEATING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CHART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 idx="4294967295"/>
          </p:nvPr>
        </p:nvSpPr>
        <p:spPr>
          <a:xfrm>
            <a:off x="0" y="14288"/>
            <a:ext cx="9144000" cy="823912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BIOGRAPHY Interview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4294967295"/>
          </p:nvPr>
        </p:nvSpPr>
        <p:spPr>
          <a:xfrm>
            <a:off x="-838200" y="671513"/>
            <a:ext cx="9982200" cy="6172200"/>
          </a:xfrm>
        </p:spPr>
        <p:txBody>
          <a:bodyPr>
            <a:normAutofit fontScale="92500" lnSpcReduction="10000"/>
          </a:bodyPr>
          <a:lstStyle/>
          <a:p>
            <a:pPr marL="1524000" lvl="2" indent="-609600" eaLnBrk="1" hangingPunct="1">
              <a:buFontTx/>
              <a:buAutoNum type="arabicPeriod"/>
              <a:defRPr/>
            </a:pPr>
            <a:r>
              <a:rPr lang="en-US" dirty="0" smtClean="0"/>
              <a:t>Mr. Goblirsch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       Born and raised in Ceres, CA on June 5, 1984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/>
              <a:t>  </a:t>
            </a:r>
            <a:r>
              <a:rPr lang="en-US" dirty="0" smtClean="0"/>
              <a:t>     Have lived in Ceres &amp; Merced, CA and Kansas City, MO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2.    Family</a:t>
            </a:r>
            <a:endParaRPr lang="en-US" dirty="0"/>
          </a:p>
          <a:p>
            <a:pPr marL="914400" lvl="2" indent="0" eaLnBrk="1" hangingPunct="1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Wife: Mrs. Goblirsch – 2</a:t>
            </a:r>
            <a:r>
              <a:rPr lang="en-US" baseline="30000" dirty="0" smtClean="0"/>
              <a:t>nd</a:t>
            </a:r>
            <a:r>
              <a:rPr lang="en-US" dirty="0" smtClean="0"/>
              <a:t> Grade Teacher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Daughter: </a:t>
            </a:r>
            <a:r>
              <a:rPr lang="en-US" dirty="0" err="1" smtClean="0"/>
              <a:t>Carsynn</a:t>
            </a:r>
            <a:r>
              <a:rPr lang="en-US" dirty="0" smtClean="0"/>
              <a:t> – </a:t>
            </a:r>
            <a:r>
              <a:rPr lang="en-US" dirty="0"/>
              <a:t>3</a:t>
            </a:r>
            <a:r>
              <a:rPr lang="en-US" dirty="0" smtClean="0"/>
              <a:t> years old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Expecting </a:t>
            </a:r>
            <a:r>
              <a:rPr lang="en-US" dirty="0" err="1" smtClean="0"/>
              <a:t>Camrynn</a:t>
            </a:r>
            <a:r>
              <a:rPr lang="en-US" dirty="0" smtClean="0"/>
              <a:t> – Due September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       Dogs: Sammy – Jack Russell terrier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/>
              <a:t>	 </a:t>
            </a:r>
            <a:r>
              <a:rPr lang="en-US" dirty="0" smtClean="0"/>
              <a:t>      Scooter – Terrier mix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 marL="1371600" lvl="2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Person Influence: Parents and Coaches</a:t>
            </a:r>
          </a:p>
          <a:p>
            <a:pPr marL="1371600" lvl="2" indent="-457200" eaLnBrk="1" hangingPunct="1">
              <a:buFontTx/>
              <a:buAutoNum type="arabicPeriod" startAt="3"/>
              <a:defRPr/>
            </a:pPr>
            <a:endParaRPr lang="en-US" dirty="0"/>
          </a:p>
          <a:p>
            <a:pPr marL="1371600" lvl="2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Activity Influence: Sports / Athletics</a:t>
            </a:r>
          </a:p>
          <a:p>
            <a:pPr marL="1371600" lvl="2" indent="-457200" eaLnBrk="1" hangingPunct="1">
              <a:buFontTx/>
              <a:buAutoNum type="arabicPeriod" startAt="3"/>
              <a:defRPr/>
            </a:pPr>
            <a:endParaRPr lang="en-US" dirty="0"/>
          </a:p>
          <a:p>
            <a:pPr marL="1371600" lvl="2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Future: Teach and Coach for as long as I 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0" y="14288"/>
            <a:ext cx="9144000" cy="823912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BIOGRAPHY cont’d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4294967295"/>
          </p:nvPr>
        </p:nvSpPr>
        <p:spPr>
          <a:xfrm>
            <a:off x="0" y="762001"/>
            <a:ext cx="9144000" cy="6095214"/>
          </a:xfrm>
        </p:spPr>
        <p:txBody>
          <a:bodyPr/>
          <a:lstStyle/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FIVE FACTS/FAVORITES: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Favorite teams: Atlanta Braves, Dallas Cowboys, &amp; Golden State Warriors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endParaRPr lang="en-US" sz="1000" dirty="0"/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Played college baseball at Avila University in KC, MO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endParaRPr lang="en-US" sz="1000" dirty="0"/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Hobby: traveling to visit cities and baseball stadiums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endParaRPr lang="en-US" sz="1000" dirty="0"/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I have taught 7</a:t>
            </a:r>
            <a:r>
              <a:rPr lang="en-US" baseline="30000" dirty="0" smtClean="0"/>
              <a:t>th</a:t>
            </a:r>
            <a:r>
              <a:rPr lang="en-US" dirty="0" smtClean="0"/>
              <a:t>, 8</a:t>
            </a:r>
            <a:r>
              <a:rPr lang="en-US" baseline="30000" dirty="0" smtClean="0"/>
              <a:t>th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, 11</a:t>
            </a:r>
            <a:r>
              <a:rPr lang="en-US" baseline="30000" dirty="0" smtClean="0"/>
              <a:t>th</a:t>
            </a:r>
            <a:r>
              <a:rPr lang="en-US" dirty="0" smtClean="0"/>
              <a:t>, &amp; 12</a:t>
            </a:r>
            <a:r>
              <a:rPr lang="en-US" baseline="30000" dirty="0" smtClean="0"/>
              <a:t>th</a:t>
            </a:r>
            <a:r>
              <a:rPr lang="en-US" dirty="0" smtClean="0"/>
              <a:t> Grade and coached Football, Baseball, and Basketball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endParaRPr lang="en-US" sz="1000" dirty="0" smtClean="0"/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1st year teaching at Ceres High (5</a:t>
            </a:r>
            <a:r>
              <a:rPr lang="en-US" baseline="30000" dirty="0" smtClean="0"/>
              <a:t>th</a:t>
            </a:r>
            <a:r>
              <a:rPr lang="en-US" dirty="0" smtClean="0"/>
              <a:t> year total)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     7</a:t>
            </a:r>
            <a:r>
              <a:rPr lang="en-US" baseline="30000" dirty="0" smtClean="0"/>
              <a:t>th</a:t>
            </a:r>
            <a:r>
              <a:rPr lang="en-US" dirty="0" smtClean="0"/>
              <a:t> year coaching Football at CHS (9</a:t>
            </a:r>
            <a:r>
              <a:rPr lang="en-US" baseline="30000" dirty="0" smtClean="0"/>
              <a:t>th</a:t>
            </a:r>
            <a:r>
              <a:rPr lang="en-US" dirty="0" smtClean="0"/>
              <a:t> Overall)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/>
              <a:t>     5</a:t>
            </a:r>
            <a:r>
              <a:rPr lang="en-US" baseline="30000" dirty="0" smtClean="0"/>
              <a:t>th</a:t>
            </a:r>
            <a:r>
              <a:rPr lang="en-US" dirty="0" smtClean="0"/>
              <a:t> year coaching Baseball at CHS (8</a:t>
            </a:r>
            <a:r>
              <a:rPr lang="en-US" baseline="30000" dirty="0" smtClean="0"/>
              <a:t>th</a:t>
            </a:r>
            <a:r>
              <a:rPr lang="en-US" dirty="0" smtClean="0"/>
              <a:t> Overall)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52400" y="151626"/>
            <a:ext cx="1752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Mr. </a:t>
            </a:r>
            <a:r>
              <a:rPr lang="en-US" altLang="en-US" sz="1800" dirty="0" err="1">
                <a:solidFill>
                  <a:srgbClr val="000000"/>
                </a:solidFill>
              </a:rPr>
              <a:t>Goblirsch’s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Desk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79661"/>
              </p:ext>
            </p:extLst>
          </p:nvPr>
        </p:nvGraphicFramePr>
        <p:xfrm>
          <a:off x="152400" y="798513"/>
          <a:ext cx="8839204" cy="590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</a:tblGrid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26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21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FRONT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34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31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27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17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35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23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13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36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33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19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37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BACK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15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  <a:endParaRPr lang="en-US" sz="36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533" name="TextBox 2"/>
          <p:cNvSpPr txBox="1">
            <a:spLocks noChangeArrowheads="1"/>
          </p:cNvSpPr>
          <p:nvPr/>
        </p:nvSpPr>
        <p:spPr bwMode="auto">
          <a:xfrm>
            <a:off x="1905000" y="428625"/>
            <a:ext cx="990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Podium</a:t>
            </a:r>
          </a:p>
        </p:txBody>
      </p:sp>
      <p:sp>
        <p:nvSpPr>
          <p:cNvPr id="18534" name="TextBox 2"/>
          <p:cNvSpPr txBox="1">
            <a:spLocks noChangeArrowheads="1"/>
          </p:cNvSpPr>
          <p:nvPr/>
        </p:nvSpPr>
        <p:spPr bwMode="auto">
          <a:xfrm>
            <a:off x="152400" y="5867400"/>
            <a:ext cx="1600200" cy="846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white"/>
                </a:solidFill>
              </a:rPr>
              <a:t>Student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0" dirty="0" smtClean="0">
              <a:solidFill>
                <a:prstClr val="white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white"/>
                </a:solidFill>
              </a:rPr>
              <a:t>Computers</a:t>
            </a:r>
            <a:endParaRPr lang="en-US" altLang="en-US" sz="2000" dirty="0">
              <a:solidFill>
                <a:prstClr val="white"/>
              </a:solidFill>
            </a:endParaRPr>
          </a:p>
        </p:txBody>
      </p:sp>
      <p:sp>
        <p:nvSpPr>
          <p:cNvPr id="18535" name="TextBox 2"/>
          <p:cNvSpPr txBox="1">
            <a:spLocks noChangeArrowheads="1"/>
          </p:cNvSpPr>
          <p:nvPr/>
        </p:nvSpPr>
        <p:spPr bwMode="auto">
          <a:xfrm>
            <a:off x="8305800" y="156244"/>
            <a:ext cx="6858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Door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2800" y="17228"/>
            <a:ext cx="2438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SEATING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CHART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380</Words>
  <Application>Microsoft Office PowerPoint</Application>
  <PresentationFormat>On-screen Show (4:3)</PresentationFormat>
  <Paragraphs>140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12_TP030004031</vt:lpstr>
      <vt:lpstr>1_Default Design</vt:lpstr>
      <vt:lpstr>Wednesday August 13, 2014 Mr. Goblirsch – Economics</vt:lpstr>
      <vt:lpstr>PowerPoint Presentation</vt:lpstr>
      <vt:lpstr>BIOGRAPHY Interview</vt:lpstr>
      <vt:lpstr>BIOGRAPHY cont’d</vt:lpstr>
      <vt:lpstr>PowerPoint Presentation</vt:lpstr>
    </vt:vector>
  </TitlesOfParts>
  <Company>Goblirsch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3, 2011 MR. GOBLIRSCH</dc:title>
  <dc:creator>Clinton Goblirsch</dc:creator>
  <cp:lastModifiedBy>Clinton Goblirsch</cp:lastModifiedBy>
  <cp:revision>77</cp:revision>
  <dcterms:created xsi:type="dcterms:W3CDTF">2011-10-03T01:21:46Z</dcterms:created>
  <dcterms:modified xsi:type="dcterms:W3CDTF">2014-08-14T05:06:06Z</dcterms:modified>
</cp:coreProperties>
</file>