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9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0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  <p:sldMasterId id="2147483653" r:id="rId2"/>
    <p:sldMasterId id="2147483651" r:id="rId3"/>
    <p:sldMasterId id="2147483663" r:id="rId4"/>
    <p:sldMasterId id="2147483665" r:id="rId5"/>
    <p:sldMasterId id="2147483687" r:id="rId6"/>
    <p:sldMasterId id="2147483699" r:id="rId7"/>
    <p:sldMasterId id="2147483714" r:id="rId8"/>
    <p:sldMasterId id="2147483729" r:id="rId9"/>
    <p:sldMasterId id="2147483744" r:id="rId10"/>
    <p:sldMasterId id="2147483759" r:id="rId11"/>
  </p:sldMasterIdLst>
  <p:notesMasterIdLst>
    <p:notesMasterId r:id="rId29"/>
  </p:notesMasterIdLst>
  <p:handoutMasterIdLst>
    <p:handoutMasterId r:id="rId30"/>
  </p:handoutMasterIdLst>
  <p:sldIdLst>
    <p:sldId id="273" r:id="rId12"/>
    <p:sldId id="257" r:id="rId13"/>
    <p:sldId id="266" r:id="rId14"/>
    <p:sldId id="274" r:id="rId15"/>
    <p:sldId id="271" r:id="rId16"/>
    <p:sldId id="267" r:id="rId17"/>
    <p:sldId id="276" r:id="rId18"/>
    <p:sldId id="263" r:id="rId19"/>
    <p:sldId id="275" r:id="rId20"/>
    <p:sldId id="272" r:id="rId21"/>
    <p:sldId id="269" r:id="rId22"/>
    <p:sldId id="270" r:id="rId23"/>
    <p:sldId id="259" r:id="rId24"/>
    <p:sldId id="279" r:id="rId25"/>
    <p:sldId id="280" r:id="rId26"/>
    <p:sldId id="277" r:id="rId27"/>
    <p:sldId id="278" r:id="rId2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001A"/>
    <a:srgbClr val="7C0423"/>
    <a:srgbClr val="65051A"/>
    <a:srgbClr val="5B05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8C2EF20-8B1A-4806-B969-796039FF174F}" type="datetimeFigureOut">
              <a:rPr lang="en-US" altLang="en-US"/>
              <a:pPr>
                <a:defRPr/>
              </a:pPr>
              <a:t>10/14/2014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C8D0380-DF39-47CC-BDF1-078A889407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1199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7AC32C8-9296-4D5D-A4A9-9514E75D90FE}" type="datetimeFigureOut">
              <a:rPr lang="en-US" altLang="en-US"/>
              <a:pPr>
                <a:defRPr/>
              </a:pPr>
              <a:t>10/14/2014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041C4F9-E48B-48DC-ADC5-B3333F9287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60097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993775" y="4205288"/>
            <a:ext cx="6921500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904240" y="3436620"/>
            <a:ext cx="6502400" cy="768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04240" y="4255770"/>
            <a:ext cx="6502400" cy="539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6940" y="4814570"/>
            <a:ext cx="6502400" cy="717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4420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377494DF-7688-468D-BE81-848553D5BC0C}" type="datetimeFigureOut">
              <a:rPr lang="en-US"/>
              <a:pPr>
                <a:defRPr/>
              </a:pPr>
              <a:t>10/14/2014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5BA841E2-7360-4F37-8BE8-439D37D4A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42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914C25C6-B107-4958-831D-DF88428AE491}" type="datetimeFigureOut">
              <a:rPr lang="en-US"/>
              <a:pPr>
                <a:defRPr/>
              </a:pPr>
              <a:t>10/14/2014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A53CEB22-AD6A-476C-B447-5BC28E66B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45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1FE09BA3-6B8A-4630-8A01-EA1BE2171B93}" type="datetimeFigureOut">
              <a:rPr lang="en-US"/>
              <a:pPr>
                <a:defRPr/>
              </a:pPr>
              <a:t>10/14/2014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9B988BC5-0E36-47C6-9699-9EED785C2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66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F954A6F0-4F6C-4354-86B8-1D85A232E416}" type="datetimeFigureOut">
              <a:rPr lang="en-US"/>
              <a:pPr>
                <a:defRPr/>
              </a:pPr>
              <a:t>10/14/2014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ADBF081B-876A-40A6-B70D-2D9D401C6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76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14466BD4-AE0F-47EA-B7A9-E228829E92E7}" type="datetimeFigureOut">
              <a:rPr lang="en-US"/>
              <a:pPr>
                <a:defRPr/>
              </a:pPr>
              <a:t>10/14/2014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C2699EFA-3DA6-4C93-AA53-5E545B00E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02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C6C508CB-19FD-4916-B88B-36156BC67C90}" type="datetimeFigureOut">
              <a:rPr lang="en-US"/>
              <a:pPr>
                <a:defRPr/>
              </a:pPr>
              <a:t>10/14/2014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4DB7187B-2CE9-4662-8E42-75580B9F6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00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9BCE64E7-59A6-403A-B03C-11F402F717C5}" type="datetimeFigureOut">
              <a:rPr lang="en-US"/>
              <a:pPr>
                <a:defRPr/>
              </a:pPr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C9538888-8F0D-480E-AE23-C0C90FC82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88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3A7EC200-47B6-46E3-862E-92286D796381}" type="datetimeFigureOut">
              <a:rPr lang="en-US"/>
              <a:pPr>
                <a:defRPr/>
              </a:pPr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1528702E-8477-4139-8DB0-65B422E3B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72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0"/>
            <a:ext cx="1557338" cy="6878638"/>
            <a:chOff x="0" y="-6"/>
            <a:chExt cx="981" cy="4333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defTabSz="914400" eaLnBrk="0" hangingPunct="0">
                <a:spcBef>
                  <a:spcPct val="50000"/>
                </a:spcBef>
                <a:defRPr/>
              </a:pPr>
              <a:endParaRPr kumimoji="1" lang="en-US" alt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defTabSz="914400" eaLnBrk="0" hangingPunct="0">
                <a:spcBef>
                  <a:spcPct val="50000"/>
                </a:spcBef>
                <a:defRPr/>
              </a:pPr>
              <a:endParaRPr kumimoji="1" lang="en-US" alt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>
                <a:gd name="T0" fmla="*/ 264 w 265"/>
                <a:gd name="T1" fmla="*/ 52 h 392"/>
                <a:gd name="T2" fmla="*/ 264 w 265"/>
                <a:gd name="T3" fmla="*/ 194 h 392"/>
                <a:gd name="T4" fmla="*/ 256 w 265"/>
                <a:gd name="T5" fmla="*/ 188 h 392"/>
                <a:gd name="T6" fmla="*/ 236 w 265"/>
                <a:gd name="T7" fmla="*/ 188 h 392"/>
                <a:gd name="T8" fmla="*/ 221 w 265"/>
                <a:gd name="T9" fmla="*/ 194 h 392"/>
                <a:gd name="T10" fmla="*/ 205 w 265"/>
                <a:gd name="T11" fmla="*/ 209 h 392"/>
                <a:gd name="T12" fmla="*/ 162 w 265"/>
                <a:gd name="T13" fmla="*/ 261 h 392"/>
                <a:gd name="T14" fmla="*/ 66 w 265"/>
                <a:gd name="T15" fmla="*/ 366 h 392"/>
                <a:gd name="T16" fmla="*/ 45 w 265"/>
                <a:gd name="T17" fmla="*/ 391 h 392"/>
                <a:gd name="T18" fmla="*/ 0 w 265"/>
                <a:gd name="T19" fmla="*/ 391 h 392"/>
                <a:gd name="T20" fmla="*/ 178 w 265"/>
                <a:gd name="T21" fmla="*/ 190 h 392"/>
                <a:gd name="T22" fmla="*/ 218 w 265"/>
                <a:gd name="T23" fmla="*/ 138 h 392"/>
                <a:gd name="T24" fmla="*/ 233 w 265"/>
                <a:gd name="T25" fmla="*/ 111 h 392"/>
                <a:gd name="T26" fmla="*/ 246 w 265"/>
                <a:gd name="T27" fmla="*/ 84 h 392"/>
                <a:gd name="T28" fmla="*/ 256 w 265"/>
                <a:gd name="T29" fmla="*/ 39 h 392"/>
                <a:gd name="T30" fmla="*/ 264 w 265"/>
                <a:gd name="T31" fmla="*/ 0 h 392"/>
                <a:gd name="T32" fmla="*/ 264 w 265"/>
                <a:gd name="T33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>
                <a:gd name="T0" fmla="*/ 345 w 346"/>
                <a:gd name="T1" fmla="*/ 0 h 575"/>
                <a:gd name="T2" fmla="*/ 343 w 346"/>
                <a:gd name="T3" fmla="*/ 122 h 575"/>
                <a:gd name="T4" fmla="*/ 336 w 346"/>
                <a:gd name="T5" fmla="*/ 116 h 575"/>
                <a:gd name="T6" fmla="*/ 315 w 346"/>
                <a:gd name="T7" fmla="*/ 116 h 575"/>
                <a:gd name="T8" fmla="*/ 300 w 346"/>
                <a:gd name="T9" fmla="*/ 122 h 575"/>
                <a:gd name="T10" fmla="*/ 285 w 346"/>
                <a:gd name="T11" fmla="*/ 137 h 575"/>
                <a:gd name="T12" fmla="*/ 242 w 346"/>
                <a:gd name="T13" fmla="*/ 188 h 575"/>
                <a:gd name="T14" fmla="*/ 146 w 346"/>
                <a:gd name="T15" fmla="*/ 294 h 575"/>
                <a:gd name="T16" fmla="*/ 50 w 346"/>
                <a:gd name="T17" fmla="*/ 403 h 575"/>
                <a:gd name="T18" fmla="*/ 30 w 346"/>
                <a:gd name="T19" fmla="*/ 433 h 575"/>
                <a:gd name="T20" fmla="*/ 17 w 346"/>
                <a:gd name="T21" fmla="*/ 463 h 575"/>
                <a:gd name="T22" fmla="*/ 10 w 346"/>
                <a:gd name="T23" fmla="*/ 510 h 575"/>
                <a:gd name="T24" fmla="*/ 0 w 346"/>
                <a:gd name="T25" fmla="*/ 574 h 575"/>
                <a:gd name="T26" fmla="*/ 0 w 346"/>
                <a:gd name="T27" fmla="*/ 293 h 575"/>
                <a:gd name="T28" fmla="*/ 5 w 346"/>
                <a:gd name="T29" fmla="*/ 320 h 575"/>
                <a:gd name="T30" fmla="*/ 10 w 346"/>
                <a:gd name="T31" fmla="*/ 332 h 575"/>
                <a:gd name="T32" fmla="*/ 20 w 346"/>
                <a:gd name="T33" fmla="*/ 338 h 575"/>
                <a:gd name="T34" fmla="*/ 30 w 346"/>
                <a:gd name="T35" fmla="*/ 341 h 575"/>
                <a:gd name="T36" fmla="*/ 45 w 346"/>
                <a:gd name="T37" fmla="*/ 341 h 575"/>
                <a:gd name="T38" fmla="*/ 60 w 346"/>
                <a:gd name="T39" fmla="*/ 335 h 575"/>
                <a:gd name="T40" fmla="*/ 257 w 346"/>
                <a:gd name="T41" fmla="*/ 117 h 575"/>
                <a:gd name="T42" fmla="*/ 298 w 346"/>
                <a:gd name="T43" fmla="*/ 66 h 575"/>
                <a:gd name="T44" fmla="*/ 313 w 346"/>
                <a:gd name="T45" fmla="*/ 39 h 575"/>
                <a:gd name="T46" fmla="*/ 326 w 346"/>
                <a:gd name="T47" fmla="*/ 12 h 575"/>
                <a:gd name="T48" fmla="*/ 329 w 346"/>
                <a:gd name="T49" fmla="*/ 0 h 575"/>
                <a:gd name="T50" fmla="*/ 345 w 346"/>
                <a:gd name="T51" fmla="*/ 3 h 575"/>
                <a:gd name="T52" fmla="*/ 343 w 346"/>
                <a:gd name="T53" fmla="*/ 4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defTabSz="914400" eaLnBrk="0" hangingPunct="0">
                <a:spcBef>
                  <a:spcPct val="50000"/>
                </a:spcBef>
                <a:defRPr/>
              </a:pPr>
              <a:endParaRPr kumimoji="1" lang="en-US" alt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defTabSz="914400" eaLnBrk="0" hangingPunct="0">
                <a:spcBef>
                  <a:spcPct val="50000"/>
                </a:spcBef>
                <a:defRPr/>
              </a:pPr>
              <a:endParaRPr kumimoji="1" lang="en-US" alt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>
                <a:gd name="T0" fmla="*/ 345 w 349"/>
                <a:gd name="T1" fmla="*/ 52 h 149"/>
                <a:gd name="T2" fmla="*/ 348 w 349"/>
                <a:gd name="T3" fmla="*/ 144 h 149"/>
                <a:gd name="T4" fmla="*/ 0 w 349"/>
                <a:gd name="T5" fmla="*/ 148 h 149"/>
                <a:gd name="T6" fmla="*/ 299 w 349"/>
                <a:gd name="T7" fmla="*/ 143 h 149"/>
                <a:gd name="T8" fmla="*/ 315 w 349"/>
                <a:gd name="T9" fmla="*/ 111 h 149"/>
                <a:gd name="T10" fmla="*/ 328 w 349"/>
                <a:gd name="T11" fmla="*/ 84 h 149"/>
                <a:gd name="T12" fmla="*/ 338 w 349"/>
                <a:gd name="T13" fmla="*/ 39 h 149"/>
                <a:gd name="T14" fmla="*/ 345 w 349"/>
                <a:gd name="T15" fmla="*/ 0 h 149"/>
                <a:gd name="T16" fmla="*/ 345 w 349"/>
                <a:gd name="T17" fmla="*/ 11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>
                <a:gd name="T0" fmla="*/ 345 w 346"/>
                <a:gd name="T1" fmla="*/ 0 h 574"/>
                <a:gd name="T2" fmla="*/ 343 w 346"/>
                <a:gd name="T3" fmla="*/ 122 h 574"/>
                <a:gd name="T4" fmla="*/ 336 w 346"/>
                <a:gd name="T5" fmla="*/ 116 h 574"/>
                <a:gd name="T6" fmla="*/ 315 w 346"/>
                <a:gd name="T7" fmla="*/ 116 h 574"/>
                <a:gd name="T8" fmla="*/ 300 w 346"/>
                <a:gd name="T9" fmla="*/ 122 h 574"/>
                <a:gd name="T10" fmla="*/ 285 w 346"/>
                <a:gd name="T11" fmla="*/ 137 h 574"/>
                <a:gd name="T12" fmla="*/ 242 w 346"/>
                <a:gd name="T13" fmla="*/ 188 h 574"/>
                <a:gd name="T14" fmla="*/ 146 w 346"/>
                <a:gd name="T15" fmla="*/ 294 h 574"/>
                <a:gd name="T16" fmla="*/ 50 w 346"/>
                <a:gd name="T17" fmla="*/ 402 h 574"/>
                <a:gd name="T18" fmla="*/ 30 w 346"/>
                <a:gd name="T19" fmla="*/ 432 h 574"/>
                <a:gd name="T20" fmla="*/ 17 w 346"/>
                <a:gd name="T21" fmla="*/ 462 h 574"/>
                <a:gd name="T22" fmla="*/ 10 w 346"/>
                <a:gd name="T23" fmla="*/ 509 h 574"/>
                <a:gd name="T24" fmla="*/ 0 w 346"/>
                <a:gd name="T25" fmla="*/ 573 h 574"/>
                <a:gd name="T26" fmla="*/ 0 w 346"/>
                <a:gd name="T27" fmla="*/ 292 h 574"/>
                <a:gd name="T28" fmla="*/ 5 w 346"/>
                <a:gd name="T29" fmla="*/ 319 h 574"/>
                <a:gd name="T30" fmla="*/ 10 w 346"/>
                <a:gd name="T31" fmla="*/ 331 h 574"/>
                <a:gd name="T32" fmla="*/ 20 w 346"/>
                <a:gd name="T33" fmla="*/ 337 h 574"/>
                <a:gd name="T34" fmla="*/ 30 w 346"/>
                <a:gd name="T35" fmla="*/ 340 h 574"/>
                <a:gd name="T36" fmla="*/ 45 w 346"/>
                <a:gd name="T37" fmla="*/ 340 h 574"/>
                <a:gd name="T38" fmla="*/ 60 w 346"/>
                <a:gd name="T39" fmla="*/ 334 h 574"/>
                <a:gd name="T40" fmla="*/ 257 w 346"/>
                <a:gd name="T41" fmla="*/ 117 h 574"/>
                <a:gd name="T42" fmla="*/ 298 w 346"/>
                <a:gd name="T43" fmla="*/ 66 h 574"/>
                <a:gd name="T44" fmla="*/ 313 w 346"/>
                <a:gd name="T45" fmla="*/ 39 h 574"/>
                <a:gd name="T46" fmla="*/ 326 w 346"/>
                <a:gd name="T47" fmla="*/ 12 h 574"/>
                <a:gd name="T48" fmla="*/ 329 w 346"/>
                <a:gd name="T49" fmla="*/ 0 h 574"/>
                <a:gd name="T50" fmla="*/ 345 w 346"/>
                <a:gd name="T51" fmla="*/ 3 h 574"/>
                <a:gd name="T52" fmla="*/ 343 w 346"/>
                <a:gd name="T53" fmla="*/ 4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>
                <a:gd name="T0" fmla="*/ 153 w 154"/>
                <a:gd name="T1" fmla="*/ 3 h 294"/>
                <a:gd name="T2" fmla="*/ 50 w 154"/>
                <a:gd name="T3" fmla="*/ 122 h 294"/>
                <a:gd name="T4" fmla="*/ 30 w 154"/>
                <a:gd name="T5" fmla="*/ 152 h 294"/>
                <a:gd name="T6" fmla="*/ 17 w 154"/>
                <a:gd name="T7" fmla="*/ 182 h 294"/>
                <a:gd name="T8" fmla="*/ 10 w 154"/>
                <a:gd name="T9" fmla="*/ 229 h 294"/>
                <a:gd name="T10" fmla="*/ 0 w 154"/>
                <a:gd name="T11" fmla="*/ 293 h 294"/>
                <a:gd name="T12" fmla="*/ 0 w 154"/>
                <a:gd name="T13" fmla="*/ 12 h 294"/>
                <a:gd name="T14" fmla="*/ 5 w 154"/>
                <a:gd name="T15" fmla="*/ 39 h 294"/>
                <a:gd name="T16" fmla="*/ 10 w 154"/>
                <a:gd name="T17" fmla="*/ 51 h 294"/>
                <a:gd name="T18" fmla="*/ 20 w 154"/>
                <a:gd name="T19" fmla="*/ 57 h 294"/>
                <a:gd name="T20" fmla="*/ 30 w 154"/>
                <a:gd name="T21" fmla="*/ 60 h 294"/>
                <a:gd name="T22" fmla="*/ 45 w 154"/>
                <a:gd name="T23" fmla="*/ 60 h 294"/>
                <a:gd name="T24" fmla="*/ 60 w 154"/>
                <a:gd name="T25" fmla="*/ 54 h 294"/>
                <a:gd name="T26" fmla="*/ 110 w 154"/>
                <a:gd name="T2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35"/>
          <p:cNvGrpSpPr>
            <a:grpSpLocks/>
          </p:cNvGrpSpPr>
          <p:nvPr/>
        </p:nvGrpSpPr>
        <p:grpSpPr bwMode="auto">
          <a:xfrm>
            <a:off x="523875" y="1428750"/>
            <a:ext cx="2095500" cy="2095500"/>
            <a:chOff x="330" y="900"/>
            <a:chExt cx="1320" cy="1320"/>
          </a:xfrm>
        </p:grpSpPr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975" y="900"/>
              <a:ext cx="675" cy="1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grpSp>
          <p:nvGrpSpPr>
            <p:cNvPr id="36" name="Group 37"/>
            <p:cNvGrpSpPr>
              <a:grpSpLocks/>
            </p:cNvGrpSpPr>
            <p:nvPr/>
          </p:nvGrpSpPr>
          <p:grpSpPr bwMode="auto">
            <a:xfrm>
              <a:off x="330" y="1015"/>
              <a:ext cx="1079" cy="1060"/>
              <a:chOff x="330" y="1015"/>
              <a:chExt cx="1079" cy="1060"/>
            </a:xfrm>
          </p:grpSpPr>
          <p:grpSp>
            <p:nvGrpSpPr>
              <p:cNvPr id="37" name="Group 38"/>
              <p:cNvGrpSpPr>
                <a:grpSpLocks/>
              </p:cNvGrpSpPr>
              <p:nvPr/>
            </p:nvGrpSpPr>
            <p:grpSpPr bwMode="auto">
              <a:xfrm>
                <a:off x="330" y="1015"/>
                <a:ext cx="1079" cy="1060"/>
                <a:chOff x="330" y="1015"/>
                <a:chExt cx="1079" cy="1060"/>
              </a:xfrm>
            </p:grpSpPr>
            <p:grpSp>
              <p:nvGrpSpPr>
                <p:cNvPr id="45" name="Group 39"/>
                <p:cNvGrpSpPr>
                  <a:grpSpLocks/>
                </p:cNvGrpSpPr>
                <p:nvPr/>
              </p:nvGrpSpPr>
              <p:grpSpPr bwMode="auto">
                <a:xfrm>
                  <a:off x="330" y="1015"/>
                  <a:ext cx="1079" cy="1060"/>
                  <a:chOff x="330" y="1015"/>
                  <a:chExt cx="1079" cy="1060"/>
                </a:xfrm>
              </p:grpSpPr>
              <p:sp>
                <p:nvSpPr>
                  <p:cNvPr id="50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910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en-US" sz="2400">
                      <a:solidFill>
                        <a:srgbClr val="333300"/>
                      </a:solidFill>
                      <a:latin typeface="Times New Roman" pitchFamily="18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5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015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en-US" sz="2400">
                      <a:solidFill>
                        <a:srgbClr val="333300"/>
                      </a:solidFill>
                      <a:latin typeface="Times New Roman" pitchFamily="18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52" name="AutoShape 42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-91" y="144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en-US" sz="2400">
                      <a:solidFill>
                        <a:srgbClr val="333300"/>
                      </a:solidFill>
                      <a:latin typeface="Times New Roman" pitchFamily="18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53" name="AutoShape 43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802" y="143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en-US" sz="2400">
                      <a:solidFill>
                        <a:srgbClr val="333300"/>
                      </a:solidFill>
                      <a:latin typeface="Times New Roman" pitchFamily="18" charset="0"/>
                      <a:ea typeface="+mn-ea"/>
                      <a:cs typeface="Arial" charset="0"/>
                    </a:endParaRPr>
                  </a:p>
                </p:txBody>
              </p:sp>
            </p:grpSp>
            <p:sp>
              <p:nvSpPr>
                <p:cNvPr id="46" name="Rectangle 44"/>
                <p:cNvSpPr>
                  <a:spLocks noChangeArrowheads="1"/>
                </p:cNvSpPr>
                <p:nvPr/>
              </p:nvSpPr>
              <p:spPr bwMode="auto">
                <a:xfrm>
                  <a:off x="433" y="1111"/>
                  <a:ext cx="874" cy="86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>
                    <a:defRPr/>
                  </a:pPr>
                  <a:endParaRPr lang="en-US" sz="2400">
                    <a:solidFill>
                      <a:srgbClr val="333300"/>
                    </a:solidFill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7" name="Oval 45"/>
                <p:cNvSpPr>
                  <a:spLocks noChangeArrowheads="1"/>
                </p:cNvSpPr>
                <p:nvPr/>
              </p:nvSpPr>
              <p:spPr bwMode="auto">
                <a:xfrm>
                  <a:off x="484" y="1170"/>
                  <a:ext cx="772" cy="75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defTabSz="914400" eaLnBrk="0" hangingPunct="0">
                    <a:spcBef>
                      <a:spcPct val="50000"/>
                    </a:spcBef>
                    <a:defRPr/>
                  </a:pPr>
                  <a:endParaRPr kumimoji="1" lang="en-US" altLang="en-US" sz="2400">
                    <a:solidFill>
                      <a:srgbClr val="333300"/>
                    </a:solidFill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8" name="Oval 46"/>
                <p:cNvSpPr>
                  <a:spLocks noChangeArrowheads="1"/>
                </p:cNvSpPr>
                <p:nvPr/>
              </p:nvSpPr>
              <p:spPr bwMode="auto">
                <a:xfrm>
                  <a:off x="559" y="1241"/>
                  <a:ext cx="622" cy="60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defTabSz="914400" eaLnBrk="0" hangingPunct="0">
                    <a:spcBef>
                      <a:spcPct val="50000"/>
                    </a:spcBef>
                    <a:defRPr/>
                  </a:pPr>
                  <a:endParaRPr kumimoji="1" lang="en-US" altLang="en-US" sz="2400">
                    <a:solidFill>
                      <a:srgbClr val="333300"/>
                    </a:solidFill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9" name="Oval 47"/>
                <p:cNvSpPr>
                  <a:spLocks noChangeArrowheads="1"/>
                </p:cNvSpPr>
                <p:nvPr/>
              </p:nvSpPr>
              <p:spPr bwMode="auto">
                <a:xfrm>
                  <a:off x="624" y="1303"/>
                  <a:ext cx="492" cy="4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defTabSz="914400" eaLnBrk="0" hangingPunct="0">
                    <a:spcBef>
                      <a:spcPct val="50000"/>
                    </a:spcBef>
                    <a:defRPr/>
                  </a:pPr>
                  <a:endParaRPr kumimoji="1" lang="en-US" altLang="en-US" sz="2400">
                    <a:solidFill>
                      <a:srgbClr val="333300"/>
                    </a:solidFill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38" name="Group 48"/>
              <p:cNvGrpSpPr>
                <a:grpSpLocks/>
              </p:cNvGrpSpPr>
              <p:nvPr/>
            </p:nvGrpSpPr>
            <p:grpSpPr bwMode="auto">
              <a:xfrm>
                <a:off x="634" y="1345"/>
                <a:ext cx="447" cy="402"/>
                <a:chOff x="634" y="1345"/>
                <a:chExt cx="447" cy="402"/>
              </a:xfrm>
            </p:grpSpPr>
            <p:sp>
              <p:nvSpPr>
                <p:cNvPr id="39" name="Arc 49"/>
                <p:cNvSpPr>
                  <a:spLocks/>
                </p:cNvSpPr>
                <p:nvPr/>
              </p:nvSpPr>
              <p:spPr bwMode="auto">
                <a:xfrm>
                  <a:off x="856" y="1409"/>
                  <a:ext cx="34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200"/>
                    <a:gd name="T2" fmla="*/ 0 w 21600"/>
                    <a:gd name="T3" fmla="*/ 43200 h 43200"/>
                    <a:gd name="T4" fmla="*/ 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</a:path>
                    <a:path w="21600" h="432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>
                    <a:defRPr/>
                  </a:pPr>
                  <a:endParaRPr lang="en-US" sz="2400">
                    <a:solidFill>
                      <a:srgbClr val="333300"/>
                    </a:solidFill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0" name="Arc 50"/>
                <p:cNvSpPr>
                  <a:spLocks/>
                </p:cNvSpPr>
                <p:nvPr/>
              </p:nvSpPr>
              <p:spPr bwMode="auto">
                <a:xfrm>
                  <a:off x="827" y="1409"/>
                  <a:ext cx="34" cy="28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21600"/>
                    <a:gd name="T1" fmla="*/ 43200 h 43200"/>
                    <a:gd name="T2" fmla="*/ 21600 w 21600"/>
                    <a:gd name="T3" fmla="*/ 0 h 43200"/>
                    <a:gd name="T4" fmla="*/ 2160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3200" stroke="0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>
                    <a:defRPr/>
                  </a:pPr>
                  <a:endParaRPr lang="en-US" sz="2400">
                    <a:solidFill>
                      <a:srgbClr val="333300"/>
                    </a:solidFill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1" name="AutoShape 51"/>
                <p:cNvSpPr>
                  <a:spLocks noChangeArrowheads="1"/>
                </p:cNvSpPr>
                <p:nvPr/>
              </p:nvSpPr>
              <p:spPr bwMode="auto">
                <a:xfrm>
                  <a:off x="798" y="1694"/>
                  <a:ext cx="122" cy="53"/>
                </a:xfrm>
                <a:prstGeom prst="roundRect">
                  <a:avLst>
                    <a:gd name="adj" fmla="val 49995"/>
                  </a:avLst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>
                    <a:defRPr/>
                  </a:pPr>
                  <a:endParaRPr lang="en-US" sz="2400">
                    <a:solidFill>
                      <a:srgbClr val="333300"/>
                    </a:solidFill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2" name="Freeform 52"/>
                <p:cNvSpPr>
                  <a:spLocks/>
                </p:cNvSpPr>
                <p:nvPr/>
              </p:nvSpPr>
              <p:spPr bwMode="auto">
                <a:xfrm>
                  <a:off x="634" y="1467"/>
                  <a:ext cx="221" cy="230"/>
                </a:xfrm>
                <a:custGeom>
                  <a:avLst/>
                  <a:gdLst>
                    <a:gd name="T0" fmla="*/ 212 w 221"/>
                    <a:gd name="T1" fmla="*/ 204 h 230"/>
                    <a:gd name="T2" fmla="*/ 194 w 221"/>
                    <a:gd name="T3" fmla="*/ 158 h 230"/>
                    <a:gd name="T4" fmla="*/ 188 w 221"/>
                    <a:gd name="T5" fmla="*/ 111 h 230"/>
                    <a:gd name="T6" fmla="*/ 183 w 221"/>
                    <a:gd name="T7" fmla="*/ 72 h 230"/>
                    <a:gd name="T8" fmla="*/ 178 w 221"/>
                    <a:gd name="T9" fmla="*/ 52 h 230"/>
                    <a:gd name="T10" fmla="*/ 169 w 221"/>
                    <a:gd name="T11" fmla="*/ 37 h 230"/>
                    <a:gd name="T12" fmla="*/ 157 w 221"/>
                    <a:gd name="T13" fmla="*/ 24 h 230"/>
                    <a:gd name="T14" fmla="*/ 143 w 221"/>
                    <a:gd name="T15" fmla="*/ 13 h 230"/>
                    <a:gd name="T16" fmla="*/ 124 w 221"/>
                    <a:gd name="T17" fmla="*/ 5 h 230"/>
                    <a:gd name="T18" fmla="*/ 100 w 221"/>
                    <a:gd name="T19" fmla="*/ 0 h 230"/>
                    <a:gd name="T20" fmla="*/ 76 w 221"/>
                    <a:gd name="T21" fmla="*/ 0 h 230"/>
                    <a:gd name="T22" fmla="*/ 54 w 221"/>
                    <a:gd name="T23" fmla="*/ 7 h 230"/>
                    <a:gd name="T24" fmla="*/ 35 w 221"/>
                    <a:gd name="T25" fmla="*/ 16 h 230"/>
                    <a:gd name="T26" fmla="*/ 18 w 221"/>
                    <a:gd name="T27" fmla="*/ 31 h 230"/>
                    <a:gd name="T28" fmla="*/ 5 w 221"/>
                    <a:gd name="T29" fmla="*/ 51 h 230"/>
                    <a:gd name="T30" fmla="*/ 0 w 221"/>
                    <a:gd name="T31" fmla="*/ 73 h 230"/>
                    <a:gd name="T32" fmla="*/ 3 w 221"/>
                    <a:gd name="T33" fmla="*/ 72 h 230"/>
                    <a:gd name="T34" fmla="*/ 15 w 221"/>
                    <a:gd name="T35" fmla="*/ 64 h 230"/>
                    <a:gd name="T36" fmla="*/ 35 w 221"/>
                    <a:gd name="T37" fmla="*/ 58 h 230"/>
                    <a:gd name="T38" fmla="*/ 56 w 221"/>
                    <a:gd name="T39" fmla="*/ 57 h 230"/>
                    <a:gd name="T40" fmla="*/ 74 w 221"/>
                    <a:gd name="T41" fmla="*/ 63 h 230"/>
                    <a:gd name="T42" fmla="*/ 87 w 221"/>
                    <a:gd name="T43" fmla="*/ 73 h 230"/>
                    <a:gd name="T44" fmla="*/ 93 w 221"/>
                    <a:gd name="T45" fmla="*/ 85 h 230"/>
                    <a:gd name="T46" fmla="*/ 96 w 221"/>
                    <a:gd name="T47" fmla="*/ 102 h 230"/>
                    <a:gd name="T48" fmla="*/ 100 w 221"/>
                    <a:gd name="T49" fmla="*/ 124 h 230"/>
                    <a:gd name="T50" fmla="*/ 106 w 221"/>
                    <a:gd name="T51" fmla="*/ 147 h 230"/>
                    <a:gd name="T52" fmla="*/ 116 w 221"/>
                    <a:gd name="T53" fmla="*/ 168 h 230"/>
                    <a:gd name="T54" fmla="*/ 131 w 221"/>
                    <a:gd name="T55" fmla="*/ 190 h 230"/>
                    <a:gd name="T56" fmla="*/ 150 w 221"/>
                    <a:gd name="T57" fmla="*/ 207 h 230"/>
                    <a:gd name="T58" fmla="*/ 172 w 221"/>
                    <a:gd name="T59" fmla="*/ 219 h 230"/>
                    <a:gd name="T60" fmla="*/ 194 w 221"/>
                    <a:gd name="T61" fmla="*/ 226 h 230"/>
                    <a:gd name="T62" fmla="*/ 220 w 221"/>
                    <a:gd name="T63" fmla="*/ 229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21" h="230">
                      <a:moveTo>
                        <a:pt x="220" y="229"/>
                      </a:moveTo>
                      <a:lnTo>
                        <a:pt x="212" y="204"/>
                      </a:lnTo>
                      <a:lnTo>
                        <a:pt x="202" y="180"/>
                      </a:lnTo>
                      <a:lnTo>
                        <a:pt x="194" y="158"/>
                      </a:lnTo>
                      <a:lnTo>
                        <a:pt x="190" y="136"/>
                      </a:lnTo>
                      <a:lnTo>
                        <a:pt x="188" y="111"/>
                      </a:lnTo>
                      <a:lnTo>
                        <a:pt x="185" y="85"/>
                      </a:lnTo>
                      <a:lnTo>
                        <a:pt x="183" y="72"/>
                      </a:lnTo>
                      <a:lnTo>
                        <a:pt x="181" y="61"/>
                      </a:lnTo>
                      <a:lnTo>
                        <a:pt x="178" y="52"/>
                      </a:lnTo>
                      <a:lnTo>
                        <a:pt x="173" y="43"/>
                      </a:lnTo>
                      <a:lnTo>
                        <a:pt x="169" y="37"/>
                      </a:lnTo>
                      <a:lnTo>
                        <a:pt x="164" y="30"/>
                      </a:lnTo>
                      <a:lnTo>
                        <a:pt x="157" y="24"/>
                      </a:lnTo>
                      <a:lnTo>
                        <a:pt x="150" y="18"/>
                      </a:lnTo>
                      <a:lnTo>
                        <a:pt x="143" y="13"/>
                      </a:lnTo>
                      <a:lnTo>
                        <a:pt x="134" y="9"/>
                      </a:lnTo>
                      <a:lnTo>
                        <a:pt x="124" y="5"/>
                      </a:lnTo>
                      <a:lnTo>
                        <a:pt x="112" y="2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6" y="0"/>
                      </a:lnTo>
                      <a:lnTo>
                        <a:pt x="65" y="2"/>
                      </a:lnTo>
                      <a:lnTo>
                        <a:pt x="54" y="7"/>
                      </a:lnTo>
                      <a:lnTo>
                        <a:pt x="45" y="10"/>
                      </a:lnTo>
                      <a:lnTo>
                        <a:pt x="35" y="16"/>
                      </a:lnTo>
                      <a:lnTo>
                        <a:pt x="25" y="24"/>
                      </a:lnTo>
                      <a:lnTo>
                        <a:pt x="18" y="31"/>
                      </a:lnTo>
                      <a:lnTo>
                        <a:pt x="11" y="41"/>
                      </a:lnTo>
                      <a:lnTo>
                        <a:pt x="5" y="51"/>
                      </a:lnTo>
                      <a:lnTo>
                        <a:pt x="1" y="63"/>
                      </a:lnTo>
                      <a:lnTo>
                        <a:pt x="0" y="73"/>
                      </a:lnTo>
                      <a:lnTo>
                        <a:pt x="0" y="79"/>
                      </a:lnTo>
                      <a:lnTo>
                        <a:pt x="3" y="72"/>
                      </a:lnTo>
                      <a:lnTo>
                        <a:pt x="8" y="67"/>
                      </a:lnTo>
                      <a:lnTo>
                        <a:pt x="15" y="64"/>
                      </a:lnTo>
                      <a:lnTo>
                        <a:pt x="25" y="60"/>
                      </a:lnTo>
                      <a:lnTo>
                        <a:pt x="35" y="58"/>
                      </a:lnTo>
                      <a:lnTo>
                        <a:pt x="46" y="57"/>
                      </a:lnTo>
                      <a:lnTo>
                        <a:pt x="56" y="57"/>
                      </a:lnTo>
                      <a:lnTo>
                        <a:pt x="67" y="60"/>
                      </a:lnTo>
                      <a:lnTo>
                        <a:pt x="74" y="63"/>
                      </a:lnTo>
                      <a:lnTo>
                        <a:pt x="81" y="67"/>
                      </a:lnTo>
                      <a:lnTo>
                        <a:pt x="87" y="73"/>
                      </a:lnTo>
                      <a:lnTo>
                        <a:pt x="91" y="78"/>
                      </a:lnTo>
                      <a:lnTo>
                        <a:pt x="93" y="85"/>
                      </a:lnTo>
                      <a:lnTo>
                        <a:pt x="95" y="92"/>
                      </a:lnTo>
                      <a:lnTo>
                        <a:pt x="96" y="102"/>
                      </a:lnTo>
                      <a:lnTo>
                        <a:pt x="98" y="112"/>
                      </a:lnTo>
                      <a:lnTo>
                        <a:pt x="100" y="124"/>
                      </a:lnTo>
                      <a:lnTo>
                        <a:pt x="103" y="135"/>
                      </a:lnTo>
                      <a:lnTo>
                        <a:pt x="106" y="147"/>
                      </a:lnTo>
                      <a:lnTo>
                        <a:pt x="111" y="158"/>
                      </a:lnTo>
                      <a:lnTo>
                        <a:pt x="116" y="168"/>
                      </a:lnTo>
                      <a:lnTo>
                        <a:pt x="123" y="180"/>
                      </a:lnTo>
                      <a:lnTo>
                        <a:pt x="131" y="190"/>
                      </a:lnTo>
                      <a:lnTo>
                        <a:pt x="140" y="199"/>
                      </a:lnTo>
                      <a:lnTo>
                        <a:pt x="150" y="207"/>
                      </a:lnTo>
                      <a:lnTo>
                        <a:pt x="163" y="215"/>
                      </a:lnTo>
                      <a:lnTo>
                        <a:pt x="172" y="219"/>
                      </a:lnTo>
                      <a:lnTo>
                        <a:pt x="183" y="223"/>
                      </a:lnTo>
                      <a:lnTo>
                        <a:pt x="194" y="226"/>
                      </a:lnTo>
                      <a:lnTo>
                        <a:pt x="207" y="228"/>
                      </a:lnTo>
                      <a:lnTo>
                        <a:pt x="22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>
                    <a:defRPr/>
                  </a:pPr>
                  <a:endParaRPr lang="en-US" sz="2400">
                    <a:solidFill>
                      <a:srgbClr val="333300"/>
                    </a:solidFill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3" name="Freeform 53"/>
                <p:cNvSpPr>
                  <a:spLocks/>
                </p:cNvSpPr>
                <p:nvPr/>
              </p:nvSpPr>
              <p:spPr bwMode="auto">
                <a:xfrm>
                  <a:off x="859" y="1467"/>
                  <a:ext cx="222" cy="230"/>
                </a:xfrm>
                <a:custGeom>
                  <a:avLst/>
                  <a:gdLst>
                    <a:gd name="T0" fmla="*/ 7 w 222"/>
                    <a:gd name="T1" fmla="*/ 204 h 230"/>
                    <a:gd name="T2" fmla="*/ 25 w 222"/>
                    <a:gd name="T3" fmla="*/ 158 h 230"/>
                    <a:gd name="T4" fmla="*/ 31 w 222"/>
                    <a:gd name="T5" fmla="*/ 111 h 230"/>
                    <a:gd name="T6" fmla="*/ 36 w 222"/>
                    <a:gd name="T7" fmla="*/ 72 h 230"/>
                    <a:gd name="T8" fmla="*/ 41 w 222"/>
                    <a:gd name="T9" fmla="*/ 52 h 230"/>
                    <a:gd name="T10" fmla="*/ 50 w 222"/>
                    <a:gd name="T11" fmla="*/ 37 h 230"/>
                    <a:gd name="T12" fmla="*/ 62 w 222"/>
                    <a:gd name="T13" fmla="*/ 24 h 230"/>
                    <a:gd name="T14" fmla="*/ 77 w 222"/>
                    <a:gd name="T15" fmla="*/ 13 h 230"/>
                    <a:gd name="T16" fmla="*/ 96 w 222"/>
                    <a:gd name="T17" fmla="*/ 5 h 230"/>
                    <a:gd name="T18" fmla="*/ 120 w 222"/>
                    <a:gd name="T19" fmla="*/ 0 h 230"/>
                    <a:gd name="T20" fmla="*/ 143 w 222"/>
                    <a:gd name="T21" fmla="*/ 0 h 230"/>
                    <a:gd name="T22" fmla="*/ 165 w 222"/>
                    <a:gd name="T23" fmla="*/ 7 h 230"/>
                    <a:gd name="T24" fmla="*/ 184 w 222"/>
                    <a:gd name="T25" fmla="*/ 16 h 230"/>
                    <a:gd name="T26" fmla="*/ 201 w 222"/>
                    <a:gd name="T27" fmla="*/ 31 h 230"/>
                    <a:gd name="T28" fmla="*/ 215 w 222"/>
                    <a:gd name="T29" fmla="*/ 51 h 230"/>
                    <a:gd name="T30" fmla="*/ 221 w 222"/>
                    <a:gd name="T31" fmla="*/ 73 h 230"/>
                    <a:gd name="T32" fmla="*/ 217 w 222"/>
                    <a:gd name="T33" fmla="*/ 72 h 230"/>
                    <a:gd name="T34" fmla="*/ 205 w 222"/>
                    <a:gd name="T35" fmla="*/ 64 h 230"/>
                    <a:gd name="T36" fmla="*/ 184 w 222"/>
                    <a:gd name="T37" fmla="*/ 58 h 230"/>
                    <a:gd name="T38" fmla="*/ 164 w 222"/>
                    <a:gd name="T39" fmla="*/ 57 h 230"/>
                    <a:gd name="T40" fmla="*/ 145 w 222"/>
                    <a:gd name="T41" fmla="*/ 63 h 230"/>
                    <a:gd name="T42" fmla="*/ 132 w 222"/>
                    <a:gd name="T43" fmla="*/ 73 h 230"/>
                    <a:gd name="T44" fmla="*/ 127 w 222"/>
                    <a:gd name="T45" fmla="*/ 85 h 230"/>
                    <a:gd name="T46" fmla="*/ 123 w 222"/>
                    <a:gd name="T47" fmla="*/ 102 h 230"/>
                    <a:gd name="T48" fmla="*/ 120 w 222"/>
                    <a:gd name="T49" fmla="*/ 124 h 230"/>
                    <a:gd name="T50" fmla="*/ 113 w 222"/>
                    <a:gd name="T51" fmla="*/ 147 h 230"/>
                    <a:gd name="T52" fmla="*/ 104 w 222"/>
                    <a:gd name="T53" fmla="*/ 168 h 230"/>
                    <a:gd name="T54" fmla="*/ 89 w 222"/>
                    <a:gd name="T55" fmla="*/ 190 h 230"/>
                    <a:gd name="T56" fmla="*/ 69 w 222"/>
                    <a:gd name="T57" fmla="*/ 207 h 230"/>
                    <a:gd name="T58" fmla="*/ 47 w 222"/>
                    <a:gd name="T59" fmla="*/ 219 h 230"/>
                    <a:gd name="T60" fmla="*/ 25 w 222"/>
                    <a:gd name="T61" fmla="*/ 226 h 230"/>
                    <a:gd name="T62" fmla="*/ 0 w 222"/>
                    <a:gd name="T63" fmla="*/ 229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22" h="230">
                      <a:moveTo>
                        <a:pt x="0" y="229"/>
                      </a:moveTo>
                      <a:lnTo>
                        <a:pt x="7" y="204"/>
                      </a:lnTo>
                      <a:lnTo>
                        <a:pt x="17" y="180"/>
                      </a:lnTo>
                      <a:lnTo>
                        <a:pt x="25" y="158"/>
                      </a:lnTo>
                      <a:lnTo>
                        <a:pt x="29" y="136"/>
                      </a:lnTo>
                      <a:lnTo>
                        <a:pt x="31" y="111"/>
                      </a:lnTo>
                      <a:lnTo>
                        <a:pt x="34" y="85"/>
                      </a:lnTo>
                      <a:lnTo>
                        <a:pt x="36" y="72"/>
                      </a:lnTo>
                      <a:lnTo>
                        <a:pt x="38" y="61"/>
                      </a:lnTo>
                      <a:lnTo>
                        <a:pt x="41" y="52"/>
                      </a:lnTo>
                      <a:lnTo>
                        <a:pt x="46" y="43"/>
                      </a:lnTo>
                      <a:lnTo>
                        <a:pt x="50" y="37"/>
                      </a:lnTo>
                      <a:lnTo>
                        <a:pt x="56" y="30"/>
                      </a:lnTo>
                      <a:lnTo>
                        <a:pt x="62" y="24"/>
                      </a:lnTo>
                      <a:lnTo>
                        <a:pt x="69" y="18"/>
                      </a:lnTo>
                      <a:lnTo>
                        <a:pt x="77" y="13"/>
                      </a:lnTo>
                      <a:lnTo>
                        <a:pt x="86" y="9"/>
                      </a:lnTo>
                      <a:lnTo>
                        <a:pt x="96" y="5"/>
                      </a:lnTo>
                      <a:lnTo>
                        <a:pt x="108" y="2"/>
                      </a:lnTo>
                      <a:lnTo>
                        <a:pt x="120" y="0"/>
                      </a:lnTo>
                      <a:lnTo>
                        <a:pt x="132" y="0"/>
                      </a:lnTo>
                      <a:lnTo>
                        <a:pt x="143" y="0"/>
                      </a:lnTo>
                      <a:lnTo>
                        <a:pt x="155" y="2"/>
                      </a:lnTo>
                      <a:lnTo>
                        <a:pt x="165" y="7"/>
                      </a:lnTo>
                      <a:lnTo>
                        <a:pt x="175" y="10"/>
                      </a:lnTo>
                      <a:lnTo>
                        <a:pt x="184" y="16"/>
                      </a:lnTo>
                      <a:lnTo>
                        <a:pt x="195" y="24"/>
                      </a:lnTo>
                      <a:lnTo>
                        <a:pt x="201" y="31"/>
                      </a:lnTo>
                      <a:lnTo>
                        <a:pt x="209" y="41"/>
                      </a:lnTo>
                      <a:lnTo>
                        <a:pt x="215" y="51"/>
                      </a:lnTo>
                      <a:lnTo>
                        <a:pt x="219" y="63"/>
                      </a:lnTo>
                      <a:lnTo>
                        <a:pt x="221" y="73"/>
                      </a:lnTo>
                      <a:lnTo>
                        <a:pt x="220" y="79"/>
                      </a:lnTo>
                      <a:lnTo>
                        <a:pt x="217" y="72"/>
                      </a:lnTo>
                      <a:lnTo>
                        <a:pt x="212" y="67"/>
                      </a:lnTo>
                      <a:lnTo>
                        <a:pt x="205" y="64"/>
                      </a:lnTo>
                      <a:lnTo>
                        <a:pt x="195" y="60"/>
                      </a:lnTo>
                      <a:lnTo>
                        <a:pt x="184" y="58"/>
                      </a:lnTo>
                      <a:lnTo>
                        <a:pt x="174" y="57"/>
                      </a:lnTo>
                      <a:lnTo>
                        <a:pt x="164" y="57"/>
                      </a:lnTo>
                      <a:lnTo>
                        <a:pt x="153" y="60"/>
                      </a:lnTo>
                      <a:lnTo>
                        <a:pt x="145" y="63"/>
                      </a:lnTo>
                      <a:lnTo>
                        <a:pt x="139" y="67"/>
                      </a:lnTo>
                      <a:lnTo>
                        <a:pt x="132" y="73"/>
                      </a:lnTo>
                      <a:lnTo>
                        <a:pt x="129" y="78"/>
                      </a:lnTo>
                      <a:lnTo>
                        <a:pt x="127" y="85"/>
                      </a:lnTo>
                      <a:lnTo>
                        <a:pt x="125" y="92"/>
                      </a:lnTo>
                      <a:lnTo>
                        <a:pt x="123" y="102"/>
                      </a:lnTo>
                      <a:lnTo>
                        <a:pt x="122" y="112"/>
                      </a:lnTo>
                      <a:lnTo>
                        <a:pt x="120" y="124"/>
                      </a:lnTo>
                      <a:lnTo>
                        <a:pt x="117" y="135"/>
                      </a:lnTo>
                      <a:lnTo>
                        <a:pt x="113" y="147"/>
                      </a:lnTo>
                      <a:lnTo>
                        <a:pt x="109" y="158"/>
                      </a:lnTo>
                      <a:lnTo>
                        <a:pt x="104" y="168"/>
                      </a:lnTo>
                      <a:lnTo>
                        <a:pt x="97" y="180"/>
                      </a:lnTo>
                      <a:lnTo>
                        <a:pt x="89" y="190"/>
                      </a:lnTo>
                      <a:lnTo>
                        <a:pt x="79" y="199"/>
                      </a:lnTo>
                      <a:lnTo>
                        <a:pt x="69" y="207"/>
                      </a:lnTo>
                      <a:lnTo>
                        <a:pt x="57" y="215"/>
                      </a:lnTo>
                      <a:lnTo>
                        <a:pt x="47" y="219"/>
                      </a:lnTo>
                      <a:lnTo>
                        <a:pt x="37" y="223"/>
                      </a:lnTo>
                      <a:lnTo>
                        <a:pt x="25" y="226"/>
                      </a:lnTo>
                      <a:lnTo>
                        <a:pt x="12" y="228"/>
                      </a:lnTo>
                      <a:lnTo>
                        <a:pt x="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>
                    <a:defRPr/>
                  </a:pPr>
                  <a:endParaRPr lang="en-US" sz="2400">
                    <a:solidFill>
                      <a:srgbClr val="333300"/>
                    </a:solidFill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4" name="Oval 54"/>
                <p:cNvSpPr>
                  <a:spLocks noChangeArrowheads="1"/>
                </p:cNvSpPr>
                <p:nvPr/>
              </p:nvSpPr>
              <p:spPr bwMode="auto">
                <a:xfrm>
                  <a:off x="829" y="1345"/>
                  <a:ext cx="56" cy="5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defTabSz="914400" eaLnBrk="0" hangingPunct="0">
                    <a:spcBef>
                      <a:spcPct val="50000"/>
                    </a:spcBef>
                    <a:defRPr/>
                  </a:pPr>
                  <a:endParaRPr kumimoji="1" lang="en-US" altLang="en-US" sz="2400">
                    <a:solidFill>
                      <a:srgbClr val="333300"/>
                    </a:solidFill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</p:grpSp>
        </p:grpSp>
      </p:grpSp>
      <p:sp>
        <p:nvSpPr>
          <p:cNvPr id="215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738438" y="1381125"/>
            <a:ext cx="6253162" cy="2333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4124325"/>
            <a:ext cx="6249987" cy="12858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743200" y="5410200"/>
            <a:ext cx="6248400" cy="457200"/>
          </a:xfrm>
        </p:spPr>
        <p:txBody>
          <a:bodyPr wrap="none"/>
          <a:lstStyle>
            <a:lvl1pPr defTabSz="457200">
              <a:defRPr sz="3200" b="1">
                <a:latin typeface="+mn-lt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5" name="Rectangle 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6" name="Rectangle 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44303E4C-E191-4001-ACF0-004243C600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2258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C4DD4AAD-5926-4673-8A24-9B7099A8FA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392109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EEDB7566-B752-4A09-96FC-EFC05109126A}" type="slidenum">
              <a:rPr lang="en-US" altLang="en-US" sz="1200" smtClean="0">
                <a:solidFill>
                  <a:srgbClr val="000000"/>
                </a:solidFill>
                <a:latin typeface="Lucida Sans" pitchFamily="34" charset="0"/>
              </a:rPr>
              <a:pPr algn="r" eaLnBrk="1" hangingPunct="1">
                <a:defRPr/>
              </a:pPr>
              <a:t>‹#›</a:t>
            </a:fld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0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2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676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F1B9AFD0-0D62-40B6-AE59-6CB218BE54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5614884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342B365B-165F-4583-8672-E7AA8B9131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517770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A2FFAB4B-62EA-49A5-AA8E-556DACFB04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0513354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D3ECA100-1F35-47ED-9764-018FE11BFB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80454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EFFBAD1A-440E-49E1-A5E4-D48040644B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931697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2CABC9C3-7B33-4FB7-9A37-2B9C1DAC4E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7513448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32DB89B6-F09D-4445-8166-2F56C7AB51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6015626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5571834D-7F6D-407E-BDDF-C9E3560F6A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231875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9938" y="228600"/>
            <a:ext cx="1871662" cy="6010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0188" y="228600"/>
            <a:ext cx="5467350" cy="6010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84569186-8D74-4C50-BFD0-761D8483D6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950792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76A60F15-191D-42E7-8A77-E199937351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27603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8842ECA7-A49B-4ABF-8EA8-F78400D799B0}" type="slidenum">
              <a:rPr lang="en-US" altLang="en-US" sz="1200" smtClean="0">
                <a:solidFill>
                  <a:srgbClr val="000000"/>
                </a:solidFill>
                <a:latin typeface="Lucida Sans" pitchFamily="34" charset="0"/>
              </a:rPr>
              <a:pPr algn="r" eaLnBrk="1" hangingPunct="1">
                <a:defRPr/>
              </a:pPr>
              <a:t>‹#›</a:t>
            </a:fld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5175" y="1846263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0" y="539285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9464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6ABCE7F9-B2A4-40AB-A44D-BE4EA40A4A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0546604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21300" y="1524000"/>
            <a:ext cx="3670300" cy="2281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21300" y="3957638"/>
            <a:ext cx="3670300" cy="228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90BE7883-2787-4725-8BA8-F4298A90A2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647810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0"/>
            <a:ext cx="1557338" cy="6878638"/>
            <a:chOff x="0" y="-6"/>
            <a:chExt cx="981" cy="4333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defTabSz="914400" eaLnBrk="0" hangingPunct="0">
                <a:spcBef>
                  <a:spcPct val="50000"/>
                </a:spcBef>
                <a:defRPr/>
              </a:pPr>
              <a:endParaRPr kumimoji="1" lang="en-US" alt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defTabSz="914400" eaLnBrk="0" hangingPunct="0">
                <a:spcBef>
                  <a:spcPct val="50000"/>
                </a:spcBef>
                <a:defRPr/>
              </a:pPr>
              <a:endParaRPr kumimoji="1" lang="en-US" alt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>
                <a:gd name="T0" fmla="*/ 264 w 265"/>
                <a:gd name="T1" fmla="*/ 52 h 392"/>
                <a:gd name="T2" fmla="*/ 264 w 265"/>
                <a:gd name="T3" fmla="*/ 194 h 392"/>
                <a:gd name="T4" fmla="*/ 256 w 265"/>
                <a:gd name="T5" fmla="*/ 188 h 392"/>
                <a:gd name="T6" fmla="*/ 236 w 265"/>
                <a:gd name="T7" fmla="*/ 188 h 392"/>
                <a:gd name="T8" fmla="*/ 221 w 265"/>
                <a:gd name="T9" fmla="*/ 194 h 392"/>
                <a:gd name="T10" fmla="*/ 205 w 265"/>
                <a:gd name="T11" fmla="*/ 209 h 392"/>
                <a:gd name="T12" fmla="*/ 162 w 265"/>
                <a:gd name="T13" fmla="*/ 261 h 392"/>
                <a:gd name="T14" fmla="*/ 66 w 265"/>
                <a:gd name="T15" fmla="*/ 366 h 392"/>
                <a:gd name="T16" fmla="*/ 45 w 265"/>
                <a:gd name="T17" fmla="*/ 391 h 392"/>
                <a:gd name="T18" fmla="*/ 0 w 265"/>
                <a:gd name="T19" fmla="*/ 391 h 392"/>
                <a:gd name="T20" fmla="*/ 178 w 265"/>
                <a:gd name="T21" fmla="*/ 190 h 392"/>
                <a:gd name="T22" fmla="*/ 218 w 265"/>
                <a:gd name="T23" fmla="*/ 138 h 392"/>
                <a:gd name="T24" fmla="*/ 233 w 265"/>
                <a:gd name="T25" fmla="*/ 111 h 392"/>
                <a:gd name="T26" fmla="*/ 246 w 265"/>
                <a:gd name="T27" fmla="*/ 84 h 392"/>
                <a:gd name="T28" fmla="*/ 256 w 265"/>
                <a:gd name="T29" fmla="*/ 39 h 392"/>
                <a:gd name="T30" fmla="*/ 264 w 265"/>
                <a:gd name="T31" fmla="*/ 0 h 392"/>
                <a:gd name="T32" fmla="*/ 264 w 265"/>
                <a:gd name="T33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>
                <a:gd name="T0" fmla="*/ 345 w 346"/>
                <a:gd name="T1" fmla="*/ 0 h 575"/>
                <a:gd name="T2" fmla="*/ 343 w 346"/>
                <a:gd name="T3" fmla="*/ 122 h 575"/>
                <a:gd name="T4" fmla="*/ 336 w 346"/>
                <a:gd name="T5" fmla="*/ 116 h 575"/>
                <a:gd name="T6" fmla="*/ 315 w 346"/>
                <a:gd name="T7" fmla="*/ 116 h 575"/>
                <a:gd name="T8" fmla="*/ 300 w 346"/>
                <a:gd name="T9" fmla="*/ 122 h 575"/>
                <a:gd name="T10" fmla="*/ 285 w 346"/>
                <a:gd name="T11" fmla="*/ 137 h 575"/>
                <a:gd name="T12" fmla="*/ 242 w 346"/>
                <a:gd name="T13" fmla="*/ 188 h 575"/>
                <a:gd name="T14" fmla="*/ 146 w 346"/>
                <a:gd name="T15" fmla="*/ 294 h 575"/>
                <a:gd name="T16" fmla="*/ 50 w 346"/>
                <a:gd name="T17" fmla="*/ 403 h 575"/>
                <a:gd name="T18" fmla="*/ 30 w 346"/>
                <a:gd name="T19" fmla="*/ 433 h 575"/>
                <a:gd name="T20" fmla="*/ 17 w 346"/>
                <a:gd name="T21" fmla="*/ 463 h 575"/>
                <a:gd name="T22" fmla="*/ 10 w 346"/>
                <a:gd name="T23" fmla="*/ 510 h 575"/>
                <a:gd name="T24" fmla="*/ 0 w 346"/>
                <a:gd name="T25" fmla="*/ 574 h 575"/>
                <a:gd name="T26" fmla="*/ 0 w 346"/>
                <a:gd name="T27" fmla="*/ 293 h 575"/>
                <a:gd name="T28" fmla="*/ 5 w 346"/>
                <a:gd name="T29" fmla="*/ 320 h 575"/>
                <a:gd name="T30" fmla="*/ 10 w 346"/>
                <a:gd name="T31" fmla="*/ 332 h 575"/>
                <a:gd name="T32" fmla="*/ 20 w 346"/>
                <a:gd name="T33" fmla="*/ 338 h 575"/>
                <a:gd name="T34" fmla="*/ 30 w 346"/>
                <a:gd name="T35" fmla="*/ 341 h 575"/>
                <a:gd name="T36" fmla="*/ 45 w 346"/>
                <a:gd name="T37" fmla="*/ 341 h 575"/>
                <a:gd name="T38" fmla="*/ 60 w 346"/>
                <a:gd name="T39" fmla="*/ 335 h 575"/>
                <a:gd name="T40" fmla="*/ 257 w 346"/>
                <a:gd name="T41" fmla="*/ 117 h 575"/>
                <a:gd name="T42" fmla="*/ 298 w 346"/>
                <a:gd name="T43" fmla="*/ 66 h 575"/>
                <a:gd name="T44" fmla="*/ 313 w 346"/>
                <a:gd name="T45" fmla="*/ 39 h 575"/>
                <a:gd name="T46" fmla="*/ 326 w 346"/>
                <a:gd name="T47" fmla="*/ 12 h 575"/>
                <a:gd name="T48" fmla="*/ 329 w 346"/>
                <a:gd name="T49" fmla="*/ 0 h 575"/>
                <a:gd name="T50" fmla="*/ 345 w 346"/>
                <a:gd name="T51" fmla="*/ 3 h 575"/>
                <a:gd name="T52" fmla="*/ 343 w 346"/>
                <a:gd name="T53" fmla="*/ 4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defTabSz="914400" eaLnBrk="0" hangingPunct="0">
                <a:spcBef>
                  <a:spcPct val="50000"/>
                </a:spcBef>
                <a:defRPr/>
              </a:pPr>
              <a:endParaRPr kumimoji="1" lang="en-US" alt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defTabSz="914400" eaLnBrk="0" hangingPunct="0">
                <a:spcBef>
                  <a:spcPct val="50000"/>
                </a:spcBef>
                <a:defRPr/>
              </a:pPr>
              <a:endParaRPr kumimoji="1" lang="en-US" alt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>
                <a:gd name="T0" fmla="*/ 345 w 349"/>
                <a:gd name="T1" fmla="*/ 52 h 149"/>
                <a:gd name="T2" fmla="*/ 348 w 349"/>
                <a:gd name="T3" fmla="*/ 144 h 149"/>
                <a:gd name="T4" fmla="*/ 0 w 349"/>
                <a:gd name="T5" fmla="*/ 148 h 149"/>
                <a:gd name="T6" fmla="*/ 299 w 349"/>
                <a:gd name="T7" fmla="*/ 143 h 149"/>
                <a:gd name="T8" fmla="*/ 315 w 349"/>
                <a:gd name="T9" fmla="*/ 111 h 149"/>
                <a:gd name="T10" fmla="*/ 328 w 349"/>
                <a:gd name="T11" fmla="*/ 84 h 149"/>
                <a:gd name="T12" fmla="*/ 338 w 349"/>
                <a:gd name="T13" fmla="*/ 39 h 149"/>
                <a:gd name="T14" fmla="*/ 345 w 349"/>
                <a:gd name="T15" fmla="*/ 0 h 149"/>
                <a:gd name="T16" fmla="*/ 345 w 349"/>
                <a:gd name="T17" fmla="*/ 11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>
                <a:gd name="T0" fmla="*/ 345 w 346"/>
                <a:gd name="T1" fmla="*/ 0 h 574"/>
                <a:gd name="T2" fmla="*/ 343 w 346"/>
                <a:gd name="T3" fmla="*/ 122 h 574"/>
                <a:gd name="T4" fmla="*/ 336 w 346"/>
                <a:gd name="T5" fmla="*/ 116 h 574"/>
                <a:gd name="T6" fmla="*/ 315 w 346"/>
                <a:gd name="T7" fmla="*/ 116 h 574"/>
                <a:gd name="T8" fmla="*/ 300 w 346"/>
                <a:gd name="T9" fmla="*/ 122 h 574"/>
                <a:gd name="T10" fmla="*/ 285 w 346"/>
                <a:gd name="T11" fmla="*/ 137 h 574"/>
                <a:gd name="T12" fmla="*/ 242 w 346"/>
                <a:gd name="T13" fmla="*/ 188 h 574"/>
                <a:gd name="T14" fmla="*/ 146 w 346"/>
                <a:gd name="T15" fmla="*/ 294 h 574"/>
                <a:gd name="T16" fmla="*/ 50 w 346"/>
                <a:gd name="T17" fmla="*/ 402 h 574"/>
                <a:gd name="T18" fmla="*/ 30 w 346"/>
                <a:gd name="T19" fmla="*/ 432 h 574"/>
                <a:gd name="T20" fmla="*/ 17 w 346"/>
                <a:gd name="T21" fmla="*/ 462 h 574"/>
                <a:gd name="T22" fmla="*/ 10 w 346"/>
                <a:gd name="T23" fmla="*/ 509 h 574"/>
                <a:gd name="T24" fmla="*/ 0 w 346"/>
                <a:gd name="T25" fmla="*/ 573 h 574"/>
                <a:gd name="T26" fmla="*/ 0 w 346"/>
                <a:gd name="T27" fmla="*/ 292 h 574"/>
                <a:gd name="T28" fmla="*/ 5 w 346"/>
                <a:gd name="T29" fmla="*/ 319 h 574"/>
                <a:gd name="T30" fmla="*/ 10 w 346"/>
                <a:gd name="T31" fmla="*/ 331 h 574"/>
                <a:gd name="T32" fmla="*/ 20 w 346"/>
                <a:gd name="T33" fmla="*/ 337 h 574"/>
                <a:gd name="T34" fmla="*/ 30 w 346"/>
                <a:gd name="T35" fmla="*/ 340 h 574"/>
                <a:gd name="T36" fmla="*/ 45 w 346"/>
                <a:gd name="T37" fmla="*/ 340 h 574"/>
                <a:gd name="T38" fmla="*/ 60 w 346"/>
                <a:gd name="T39" fmla="*/ 334 h 574"/>
                <a:gd name="T40" fmla="*/ 257 w 346"/>
                <a:gd name="T41" fmla="*/ 117 h 574"/>
                <a:gd name="T42" fmla="*/ 298 w 346"/>
                <a:gd name="T43" fmla="*/ 66 h 574"/>
                <a:gd name="T44" fmla="*/ 313 w 346"/>
                <a:gd name="T45" fmla="*/ 39 h 574"/>
                <a:gd name="T46" fmla="*/ 326 w 346"/>
                <a:gd name="T47" fmla="*/ 12 h 574"/>
                <a:gd name="T48" fmla="*/ 329 w 346"/>
                <a:gd name="T49" fmla="*/ 0 h 574"/>
                <a:gd name="T50" fmla="*/ 345 w 346"/>
                <a:gd name="T51" fmla="*/ 3 h 574"/>
                <a:gd name="T52" fmla="*/ 343 w 346"/>
                <a:gd name="T53" fmla="*/ 4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>
                <a:gd name="T0" fmla="*/ 153 w 154"/>
                <a:gd name="T1" fmla="*/ 3 h 294"/>
                <a:gd name="T2" fmla="*/ 50 w 154"/>
                <a:gd name="T3" fmla="*/ 122 h 294"/>
                <a:gd name="T4" fmla="*/ 30 w 154"/>
                <a:gd name="T5" fmla="*/ 152 h 294"/>
                <a:gd name="T6" fmla="*/ 17 w 154"/>
                <a:gd name="T7" fmla="*/ 182 h 294"/>
                <a:gd name="T8" fmla="*/ 10 w 154"/>
                <a:gd name="T9" fmla="*/ 229 h 294"/>
                <a:gd name="T10" fmla="*/ 0 w 154"/>
                <a:gd name="T11" fmla="*/ 293 h 294"/>
                <a:gd name="T12" fmla="*/ 0 w 154"/>
                <a:gd name="T13" fmla="*/ 12 h 294"/>
                <a:gd name="T14" fmla="*/ 5 w 154"/>
                <a:gd name="T15" fmla="*/ 39 h 294"/>
                <a:gd name="T16" fmla="*/ 10 w 154"/>
                <a:gd name="T17" fmla="*/ 51 h 294"/>
                <a:gd name="T18" fmla="*/ 20 w 154"/>
                <a:gd name="T19" fmla="*/ 57 h 294"/>
                <a:gd name="T20" fmla="*/ 30 w 154"/>
                <a:gd name="T21" fmla="*/ 60 h 294"/>
                <a:gd name="T22" fmla="*/ 45 w 154"/>
                <a:gd name="T23" fmla="*/ 60 h 294"/>
                <a:gd name="T24" fmla="*/ 60 w 154"/>
                <a:gd name="T25" fmla="*/ 54 h 294"/>
                <a:gd name="T26" fmla="*/ 110 w 154"/>
                <a:gd name="T2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35"/>
          <p:cNvGrpSpPr>
            <a:grpSpLocks/>
          </p:cNvGrpSpPr>
          <p:nvPr/>
        </p:nvGrpSpPr>
        <p:grpSpPr bwMode="auto">
          <a:xfrm>
            <a:off x="523875" y="1428750"/>
            <a:ext cx="2095500" cy="2095500"/>
            <a:chOff x="330" y="900"/>
            <a:chExt cx="1320" cy="1320"/>
          </a:xfrm>
        </p:grpSpPr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975" y="900"/>
              <a:ext cx="675" cy="1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grpSp>
          <p:nvGrpSpPr>
            <p:cNvPr id="36" name="Group 37"/>
            <p:cNvGrpSpPr>
              <a:grpSpLocks/>
            </p:cNvGrpSpPr>
            <p:nvPr/>
          </p:nvGrpSpPr>
          <p:grpSpPr bwMode="auto">
            <a:xfrm>
              <a:off x="330" y="1015"/>
              <a:ext cx="1079" cy="1060"/>
              <a:chOff x="330" y="1015"/>
              <a:chExt cx="1079" cy="1060"/>
            </a:xfrm>
          </p:grpSpPr>
          <p:grpSp>
            <p:nvGrpSpPr>
              <p:cNvPr id="37" name="Group 38"/>
              <p:cNvGrpSpPr>
                <a:grpSpLocks/>
              </p:cNvGrpSpPr>
              <p:nvPr/>
            </p:nvGrpSpPr>
            <p:grpSpPr bwMode="auto">
              <a:xfrm>
                <a:off x="330" y="1015"/>
                <a:ext cx="1079" cy="1060"/>
                <a:chOff x="330" y="1015"/>
                <a:chExt cx="1079" cy="1060"/>
              </a:xfrm>
            </p:grpSpPr>
            <p:grpSp>
              <p:nvGrpSpPr>
                <p:cNvPr id="45" name="Group 39"/>
                <p:cNvGrpSpPr>
                  <a:grpSpLocks/>
                </p:cNvGrpSpPr>
                <p:nvPr/>
              </p:nvGrpSpPr>
              <p:grpSpPr bwMode="auto">
                <a:xfrm>
                  <a:off x="330" y="1015"/>
                  <a:ext cx="1079" cy="1060"/>
                  <a:chOff x="330" y="1015"/>
                  <a:chExt cx="1079" cy="1060"/>
                </a:xfrm>
              </p:grpSpPr>
              <p:sp>
                <p:nvSpPr>
                  <p:cNvPr id="50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910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en-US" sz="2400">
                      <a:solidFill>
                        <a:srgbClr val="333300"/>
                      </a:solidFill>
                      <a:latin typeface="Times New Roman" pitchFamily="18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5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015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en-US" sz="2400">
                      <a:solidFill>
                        <a:srgbClr val="333300"/>
                      </a:solidFill>
                      <a:latin typeface="Times New Roman" pitchFamily="18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52" name="AutoShape 42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-91" y="144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en-US" sz="2400">
                      <a:solidFill>
                        <a:srgbClr val="333300"/>
                      </a:solidFill>
                      <a:latin typeface="Times New Roman" pitchFamily="18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53" name="AutoShape 43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802" y="143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en-US" sz="2400">
                      <a:solidFill>
                        <a:srgbClr val="333300"/>
                      </a:solidFill>
                      <a:latin typeface="Times New Roman" pitchFamily="18" charset="0"/>
                      <a:ea typeface="+mn-ea"/>
                      <a:cs typeface="Arial" charset="0"/>
                    </a:endParaRPr>
                  </a:p>
                </p:txBody>
              </p:sp>
            </p:grpSp>
            <p:sp>
              <p:nvSpPr>
                <p:cNvPr id="46" name="Rectangle 44"/>
                <p:cNvSpPr>
                  <a:spLocks noChangeArrowheads="1"/>
                </p:cNvSpPr>
                <p:nvPr/>
              </p:nvSpPr>
              <p:spPr bwMode="auto">
                <a:xfrm>
                  <a:off x="433" y="1111"/>
                  <a:ext cx="874" cy="86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>
                    <a:defRPr/>
                  </a:pPr>
                  <a:endParaRPr lang="en-US" sz="2400">
                    <a:solidFill>
                      <a:srgbClr val="333300"/>
                    </a:solidFill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7" name="Oval 45"/>
                <p:cNvSpPr>
                  <a:spLocks noChangeArrowheads="1"/>
                </p:cNvSpPr>
                <p:nvPr/>
              </p:nvSpPr>
              <p:spPr bwMode="auto">
                <a:xfrm>
                  <a:off x="484" y="1170"/>
                  <a:ext cx="772" cy="75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defTabSz="914400" eaLnBrk="0" hangingPunct="0">
                    <a:spcBef>
                      <a:spcPct val="50000"/>
                    </a:spcBef>
                    <a:defRPr/>
                  </a:pPr>
                  <a:endParaRPr kumimoji="1" lang="en-US" altLang="en-US" sz="2400">
                    <a:solidFill>
                      <a:srgbClr val="333300"/>
                    </a:solidFill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8" name="Oval 46"/>
                <p:cNvSpPr>
                  <a:spLocks noChangeArrowheads="1"/>
                </p:cNvSpPr>
                <p:nvPr/>
              </p:nvSpPr>
              <p:spPr bwMode="auto">
                <a:xfrm>
                  <a:off x="559" y="1241"/>
                  <a:ext cx="622" cy="60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defTabSz="914400" eaLnBrk="0" hangingPunct="0">
                    <a:spcBef>
                      <a:spcPct val="50000"/>
                    </a:spcBef>
                    <a:defRPr/>
                  </a:pPr>
                  <a:endParaRPr kumimoji="1" lang="en-US" altLang="en-US" sz="2400">
                    <a:solidFill>
                      <a:srgbClr val="333300"/>
                    </a:solidFill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9" name="Oval 47"/>
                <p:cNvSpPr>
                  <a:spLocks noChangeArrowheads="1"/>
                </p:cNvSpPr>
                <p:nvPr/>
              </p:nvSpPr>
              <p:spPr bwMode="auto">
                <a:xfrm>
                  <a:off x="624" y="1303"/>
                  <a:ext cx="492" cy="4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defTabSz="914400" eaLnBrk="0" hangingPunct="0">
                    <a:spcBef>
                      <a:spcPct val="50000"/>
                    </a:spcBef>
                    <a:defRPr/>
                  </a:pPr>
                  <a:endParaRPr kumimoji="1" lang="en-US" altLang="en-US" sz="2400">
                    <a:solidFill>
                      <a:srgbClr val="333300"/>
                    </a:solidFill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38" name="Group 48"/>
              <p:cNvGrpSpPr>
                <a:grpSpLocks/>
              </p:cNvGrpSpPr>
              <p:nvPr/>
            </p:nvGrpSpPr>
            <p:grpSpPr bwMode="auto">
              <a:xfrm>
                <a:off x="634" y="1345"/>
                <a:ext cx="447" cy="402"/>
                <a:chOff x="634" y="1345"/>
                <a:chExt cx="447" cy="402"/>
              </a:xfrm>
            </p:grpSpPr>
            <p:sp>
              <p:nvSpPr>
                <p:cNvPr id="39" name="Arc 49"/>
                <p:cNvSpPr>
                  <a:spLocks/>
                </p:cNvSpPr>
                <p:nvPr/>
              </p:nvSpPr>
              <p:spPr bwMode="auto">
                <a:xfrm>
                  <a:off x="856" y="1409"/>
                  <a:ext cx="34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200"/>
                    <a:gd name="T2" fmla="*/ 0 w 21600"/>
                    <a:gd name="T3" fmla="*/ 43200 h 43200"/>
                    <a:gd name="T4" fmla="*/ 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</a:path>
                    <a:path w="21600" h="432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>
                    <a:defRPr/>
                  </a:pPr>
                  <a:endParaRPr lang="en-US" sz="2400">
                    <a:solidFill>
                      <a:srgbClr val="333300"/>
                    </a:solidFill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0" name="Arc 50"/>
                <p:cNvSpPr>
                  <a:spLocks/>
                </p:cNvSpPr>
                <p:nvPr/>
              </p:nvSpPr>
              <p:spPr bwMode="auto">
                <a:xfrm>
                  <a:off x="827" y="1409"/>
                  <a:ext cx="34" cy="28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21600"/>
                    <a:gd name="T1" fmla="*/ 43200 h 43200"/>
                    <a:gd name="T2" fmla="*/ 21600 w 21600"/>
                    <a:gd name="T3" fmla="*/ 0 h 43200"/>
                    <a:gd name="T4" fmla="*/ 2160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3200" stroke="0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>
                    <a:defRPr/>
                  </a:pPr>
                  <a:endParaRPr lang="en-US" sz="2400">
                    <a:solidFill>
                      <a:srgbClr val="333300"/>
                    </a:solidFill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1" name="AutoShape 51"/>
                <p:cNvSpPr>
                  <a:spLocks noChangeArrowheads="1"/>
                </p:cNvSpPr>
                <p:nvPr/>
              </p:nvSpPr>
              <p:spPr bwMode="auto">
                <a:xfrm>
                  <a:off x="798" y="1694"/>
                  <a:ext cx="122" cy="53"/>
                </a:xfrm>
                <a:prstGeom prst="roundRect">
                  <a:avLst>
                    <a:gd name="adj" fmla="val 49995"/>
                  </a:avLst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>
                    <a:defRPr/>
                  </a:pPr>
                  <a:endParaRPr lang="en-US" sz="2400">
                    <a:solidFill>
                      <a:srgbClr val="333300"/>
                    </a:solidFill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2" name="Freeform 52"/>
                <p:cNvSpPr>
                  <a:spLocks/>
                </p:cNvSpPr>
                <p:nvPr/>
              </p:nvSpPr>
              <p:spPr bwMode="auto">
                <a:xfrm>
                  <a:off x="634" y="1467"/>
                  <a:ext cx="221" cy="230"/>
                </a:xfrm>
                <a:custGeom>
                  <a:avLst/>
                  <a:gdLst>
                    <a:gd name="T0" fmla="*/ 212 w 221"/>
                    <a:gd name="T1" fmla="*/ 204 h 230"/>
                    <a:gd name="T2" fmla="*/ 194 w 221"/>
                    <a:gd name="T3" fmla="*/ 158 h 230"/>
                    <a:gd name="T4" fmla="*/ 188 w 221"/>
                    <a:gd name="T5" fmla="*/ 111 h 230"/>
                    <a:gd name="T6" fmla="*/ 183 w 221"/>
                    <a:gd name="T7" fmla="*/ 72 h 230"/>
                    <a:gd name="T8" fmla="*/ 178 w 221"/>
                    <a:gd name="T9" fmla="*/ 52 h 230"/>
                    <a:gd name="T10" fmla="*/ 169 w 221"/>
                    <a:gd name="T11" fmla="*/ 37 h 230"/>
                    <a:gd name="T12" fmla="*/ 157 w 221"/>
                    <a:gd name="T13" fmla="*/ 24 h 230"/>
                    <a:gd name="T14" fmla="*/ 143 w 221"/>
                    <a:gd name="T15" fmla="*/ 13 h 230"/>
                    <a:gd name="T16" fmla="*/ 124 w 221"/>
                    <a:gd name="T17" fmla="*/ 5 h 230"/>
                    <a:gd name="T18" fmla="*/ 100 w 221"/>
                    <a:gd name="T19" fmla="*/ 0 h 230"/>
                    <a:gd name="T20" fmla="*/ 76 w 221"/>
                    <a:gd name="T21" fmla="*/ 0 h 230"/>
                    <a:gd name="T22" fmla="*/ 54 w 221"/>
                    <a:gd name="T23" fmla="*/ 7 h 230"/>
                    <a:gd name="T24" fmla="*/ 35 w 221"/>
                    <a:gd name="T25" fmla="*/ 16 h 230"/>
                    <a:gd name="T26" fmla="*/ 18 w 221"/>
                    <a:gd name="T27" fmla="*/ 31 h 230"/>
                    <a:gd name="T28" fmla="*/ 5 w 221"/>
                    <a:gd name="T29" fmla="*/ 51 h 230"/>
                    <a:gd name="T30" fmla="*/ 0 w 221"/>
                    <a:gd name="T31" fmla="*/ 73 h 230"/>
                    <a:gd name="T32" fmla="*/ 3 w 221"/>
                    <a:gd name="T33" fmla="*/ 72 h 230"/>
                    <a:gd name="T34" fmla="*/ 15 w 221"/>
                    <a:gd name="T35" fmla="*/ 64 h 230"/>
                    <a:gd name="T36" fmla="*/ 35 w 221"/>
                    <a:gd name="T37" fmla="*/ 58 h 230"/>
                    <a:gd name="T38" fmla="*/ 56 w 221"/>
                    <a:gd name="T39" fmla="*/ 57 h 230"/>
                    <a:gd name="T40" fmla="*/ 74 w 221"/>
                    <a:gd name="T41" fmla="*/ 63 h 230"/>
                    <a:gd name="T42" fmla="*/ 87 w 221"/>
                    <a:gd name="T43" fmla="*/ 73 h 230"/>
                    <a:gd name="T44" fmla="*/ 93 w 221"/>
                    <a:gd name="T45" fmla="*/ 85 h 230"/>
                    <a:gd name="T46" fmla="*/ 96 w 221"/>
                    <a:gd name="T47" fmla="*/ 102 h 230"/>
                    <a:gd name="T48" fmla="*/ 100 w 221"/>
                    <a:gd name="T49" fmla="*/ 124 h 230"/>
                    <a:gd name="T50" fmla="*/ 106 w 221"/>
                    <a:gd name="T51" fmla="*/ 147 h 230"/>
                    <a:gd name="T52" fmla="*/ 116 w 221"/>
                    <a:gd name="T53" fmla="*/ 168 h 230"/>
                    <a:gd name="T54" fmla="*/ 131 w 221"/>
                    <a:gd name="T55" fmla="*/ 190 h 230"/>
                    <a:gd name="T56" fmla="*/ 150 w 221"/>
                    <a:gd name="T57" fmla="*/ 207 h 230"/>
                    <a:gd name="T58" fmla="*/ 172 w 221"/>
                    <a:gd name="T59" fmla="*/ 219 h 230"/>
                    <a:gd name="T60" fmla="*/ 194 w 221"/>
                    <a:gd name="T61" fmla="*/ 226 h 230"/>
                    <a:gd name="T62" fmla="*/ 220 w 221"/>
                    <a:gd name="T63" fmla="*/ 229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21" h="230">
                      <a:moveTo>
                        <a:pt x="220" y="229"/>
                      </a:moveTo>
                      <a:lnTo>
                        <a:pt x="212" y="204"/>
                      </a:lnTo>
                      <a:lnTo>
                        <a:pt x="202" y="180"/>
                      </a:lnTo>
                      <a:lnTo>
                        <a:pt x="194" y="158"/>
                      </a:lnTo>
                      <a:lnTo>
                        <a:pt x="190" y="136"/>
                      </a:lnTo>
                      <a:lnTo>
                        <a:pt x="188" y="111"/>
                      </a:lnTo>
                      <a:lnTo>
                        <a:pt x="185" y="85"/>
                      </a:lnTo>
                      <a:lnTo>
                        <a:pt x="183" y="72"/>
                      </a:lnTo>
                      <a:lnTo>
                        <a:pt x="181" y="61"/>
                      </a:lnTo>
                      <a:lnTo>
                        <a:pt x="178" y="52"/>
                      </a:lnTo>
                      <a:lnTo>
                        <a:pt x="173" y="43"/>
                      </a:lnTo>
                      <a:lnTo>
                        <a:pt x="169" y="37"/>
                      </a:lnTo>
                      <a:lnTo>
                        <a:pt x="164" y="30"/>
                      </a:lnTo>
                      <a:lnTo>
                        <a:pt x="157" y="24"/>
                      </a:lnTo>
                      <a:lnTo>
                        <a:pt x="150" y="18"/>
                      </a:lnTo>
                      <a:lnTo>
                        <a:pt x="143" y="13"/>
                      </a:lnTo>
                      <a:lnTo>
                        <a:pt x="134" y="9"/>
                      </a:lnTo>
                      <a:lnTo>
                        <a:pt x="124" y="5"/>
                      </a:lnTo>
                      <a:lnTo>
                        <a:pt x="112" y="2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6" y="0"/>
                      </a:lnTo>
                      <a:lnTo>
                        <a:pt x="65" y="2"/>
                      </a:lnTo>
                      <a:lnTo>
                        <a:pt x="54" y="7"/>
                      </a:lnTo>
                      <a:lnTo>
                        <a:pt x="45" y="10"/>
                      </a:lnTo>
                      <a:lnTo>
                        <a:pt x="35" y="16"/>
                      </a:lnTo>
                      <a:lnTo>
                        <a:pt x="25" y="24"/>
                      </a:lnTo>
                      <a:lnTo>
                        <a:pt x="18" y="31"/>
                      </a:lnTo>
                      <a:lnTo>
                        <a:pt x="11" y="41"/>
                      </a:lnTo>
                      <a:lnTo>
                        <a:pt x="5" y="51"/>
                      </a:lnTo>
                      <a:lnTo>
                        <a:pt x="1" y="63"/>
                      </a:lnTo>
                      <a:lnTo>
                        <a:pt x="0" y="73"/>
                      </a:lnTo>
                      <a:lnTo>
                        <a:pt x="0" y="79"/>
                      </a:lnTo>
                      <a:lnTo>
                        <a:pt x="3" y="72"/>
                      </a:lnTo>
                      <a:lnTo>
                        <a:pt x="8" y="67"/>
                      </a:lnTo>
                      <a:lnTo>
                        <a:pt x="15" y="64"/>
                      </a:lnTo>
                      <a:lnTo>
                        <a:pt x="25" y="60"/>
                      </a:lnTo>
                      <a:lnTo>
                        <a:pt x="35" y="58"/>
                      </a:lnTo>
                      <a:lnTo>
                        <a:pt x="46" y="57"/>
                      </a:lnTo>
                      <a:lnTo>
                        <a:pt x="56" y="57"/>
                      </a:lnTo>
                      <a:lnTo>
                        <a:pt x="67" y="60"/>
                      </a:lnTo>
                      <a:lnTo>
                        <a:pt x="74" y="63"/>
                      </a:lnTo>
                      <a:lnTo>
                        <a:pt x="81" y="67"/>
                      </a:lnTo>
                      <a:lnTo>
                        <a:pt x="87" y="73"/>
                      </a:lnTo>
                      <a:lnTo>
                        <a:pt x="91" y="78"/>
                      </a:lnTo>
                      <a:lnTo>
                        <a:pt x="93" y="85"/>
                      </a:lnTo>
                      <a:lnTo>
                        <a:pt x="95" y="92"/>
                      </a:lnTo>
                      <a:lnTo>
                        <a:pt x="96" y="102"/>
                      </a:lnTo>
                      <a:lnTo>
                        <a:pt x="98" y="112"/>
                      </a:lnTo>
                      <a:lnTo>
                        <a:pt x="100" y="124"/>
                      </a:lnTo>
                      <a:lnTo>
                        <a:pt x="103" y="135"/>
                      </a:lnTo>
                      <a:lnTo>
                        <a:pt x="106" y="147"/>
                      </a:lnTo>
                      <a:lnTo>
                        <a:pt x="111" y="158"/>
                      </a:lnTo>
                      <a:lnTo>
                        <a:pt x="116" y="168"/>
                      </a:lnTo>
                      <a:lnTo>
                        <a:pt x="123" y="180"/>
                      </a:lnTo>
                      <a:lnTo>
                        <a:pt x="131" y="190"/>
                      </a:lnTo>
                      <a:lnTo>
                        <a:pt x="140" y="199"/>
                      </a:lnTo>
                      <a:lnTo>
                        <a:pt x="150" y="207"/>
                      </a:lnTo>
                      <a:lnTo>
                        <a:pt x="163" y="215"/>
                      </a:lnTo>
                      <a:lnTo>
                        <a:pt x="172" y="219"/>
                      </a:lnTo>
                      <a:lnTo>
                        <a:pt x="183" y="223"/>
                      </a:lnTo>
                      <a:lnTo>
                        <a:pt x="194" y="226"/>
                      </a:lnTo>
                      <a:lnTo>
                        <a:pt x="207" y="228"/>
                      </a:lnTo>
                      <a:lnTo>
                        <a:pt x="22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>
                    <a:defRPr/>
                  </a:pPr>
                  <a:endParaRPr lang="en-US" sz="2400">
                    <a:solidFill>
                      <a:srgbClr val="333300"/>
                    </a:solidFill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3" name="Freeform 53"/>
                <p:cNvSpPr>
                  <a:spLocks/>
                </p:cNvSpPr>
                <p:nvPr/>
              </p:nvSpPr>
              <p:spPr bwMode="auto">
                <a:xfrm>
                  <a:off x="859" y="1467"/>
                  <a:ext cx="222" cy="230"/>
                </a:xfrm>
                <a:custGeom>
                  <a:avLst/>
                  <a:gdLst>
                    <a:gd name="T0" fmla="*/ 7 w 222"/>
                    <a:gd name="T1" fmla="*/ 204 h 230"/>
                    <a:gd name="T2" fmla="*/ 25 w 222"/>
                    <a:gd name="T3" fmla="*/ 158 h 230"/>
                    <a:gd name="T4" fmla="*/ 31 w 222"/>
                    <a:gd name="T5" fmla="*/ 111 h 230"/>
                    <a:gd name="T6" fmla="*/ 36 w 222"/>
                    <a:gd name="T7" fmla="*/ 72 h 230"/>
                    <a:gd name="T8" fmla="*/ 41 w 222"/>
                    <a:gd name="T9" fmla="*/ 52 h 230"/>
                    <a:gd name="T10" fmla="*/ 50 w 222"/>
                    <a:gd name="T11" fmla="*/ 37 h 230"/>
                    <a:gd name="T12" fmla="*/ 62 w 222"/>
                    <a:gd name="T13" fmla="*/ 24 h 230"/>
                    <a:gd name="T14" fmla="*/ 77 w 222"/>
                    <a:gd name="T15" fmla="*/ 13 h 230"/>
                    <a:gd name="T16" fmla="*/ 96 w 222"/>
                    <a:gd name="T17" fmla="*/ 5 h 230"/>
                    <a:gd name="T18" fmla="*/ 120 w 222"/>
                    <a:gd name="T19" fmla="*/ 0 h 230"/>
                    <a:gd name="T20" fmla="*/ 143 w 222"/>
                    <a:gd name="T21" fmla="*/ 0 h 230"/>
                    <a:gd name="T22" fmla="*/ 165 w 222"/>
                    <a:gd name="T23" fmla="*/ 7 h 230"/>
                    <a:gd name="T24" fmla="*/ 184 w 222"/>
                    <a:gd name="T25" fmla="*/ 16 h 230"/>
                    <a:gd name="T26" fmla="*/ 201 w 222"/>
                    <a:gd name="T27" fmla="*/ 31 h 230"/>
                    <a:gd name="T28" fmla="*/ 215 w 222"/>
                    <a:gd name="T29" fmla="*/ 51 h 230"/>
                    <a:gd name="T30" fmla="*/ 221 w 222"/>
                    <a:gd name="T31" fmla="*/ 73 h 230"/>
                    <a:gd name="T32" fmla="*/ 217 w 222"/>
                    <a:gd name="T33" fmla="*/ 72 h 230"/>
                    <a:gd name="T34" fmla="*/ 205 w 222"/>
                    <a:gd name="T35" fmla="*/ 64 h 230"/>
                    <a:gd name="T36" fmla="*/ 184 w 222"/>
                    <a:gd name="T37" fmla="*/ 58 h 230"/>
                    <a:gd name="T38" fmla="*/ 164 w 222"/>
                    <a:gd name="T39" fmla="*/ 57 h 230"/>
                    <a:gd name="T40" fmla="*/ 145 w 222"/>
                    <a:gd name="T41" fmla="*/ 63 h 230"/>
                    <a:gd name="T42" fmla="*/ 132 w 222"/>
                    <a:gd name="T43" fmla="*/ 73 h 230"/>
                    <a:gd name="T44" fmla="*/ 127 w 222"/>
                    <a:gd name="T45" fmla="*/ 85 h 230"/>
                    <a:gd name="T46" fmla="*/ 123 w 222"/>
                    <a:gd name="T47" fmla="*/ 102 h 230"/>
                    <a:gd name="T48" fmla="*/ 120 w 222"/>
                    <a:gd name="T49" fmla="*/ 124 h 230"/>
                    <a:gd name="T50" fmla="*/ 113 w 222"/>
                    <a:gd name="T51" fmla="*/ 147 h 230"/>
                    <a:gd name="T52" fmla="*/ 104 w 222"/>
                    <a:gd name="T53" fmla="*/ 168 h 230"/>
                    <a:gd name="T54" fmla="*/ 89 w 222"/>
                    <a:gd name="T55" fmla="*/ 190 h 230"/>
                    <a:gd name="T56" fmla="*/ 69 w 222"/>
                    <a:gd name="T57" fmla="*/ 207 h 230"/>
                    <a:gd name="T58" fmla="*/ 47 w 222"/>
                    <a:gd name="T59" fmla="*/ 219 h 230"/>
                    <a:gd name="T60" fmla="*/ 25 w 222"/>
                    <a:gd name="T61" fmla="*/ 226 h 230"/>
                    <a:gd name="T62" fmla="*/ 0 w 222"/>
                    <a:gd name="T63" fmla="*/ 229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22" h="230">
                      <a:moveTo>
                        <a:pt x="0" y="229"/>
                      </a:moveTo>
                      <a:lnTo>
                        <a:pt x="7" y="204"/>
                      </a:lnTo>
                      <a:lnTo>
                        <a:pt x="17" y="180"/>
                      </a:lnTo>
                      <a:lnTo>
                        <a:pt x="25" y="158"/>
                      </a:lnTo>
                      <a:lnTo>
                        <a:pt x="29" y="136"/>
                      </a:lnTo>
                      <a:lnTo>
                        <a:pt x="31" y="111"/>
                      </a:lnTo>
                      <a:lnTo>
                        <a:pt x="34" y="85"/>
                      </a:lnTo>
                      <a:lnTo>
                        <a:pt x="36" y="72"/>
                      </a:lnTo>
                      <a:lnTo>
                        <a:pt x="38" y="61"/>
                      </a:lnTo>
                      <a:lnTo>
                        <a:pt x="41" y="52"/>
                      </a:lnTo>
                      <a:lnTo>
                        <a:pt x="46" y="43"/>
                      </a:lnTo>
                      <a:lnTo>
                        <a:pt x="50" y="37"/>
                      </a:lnTo>
                      <a:lnTo>
                        <a:pt x="56" y="30"/>
                      </a:lnTo>
                      <a:lnTo>
                        <a:pt x="62" y="24"/>
                      </a:lnTo>
                      <a:lnTo>
                        <a:pt x="69" y="18"/>
                      </a:lnTo>
                      <a:lnTo>
                        <a:pt x="77" y="13"/>
                      </a:lnTo>
                      <a:lnTo>
                        <a:pt x="86" y="9"/>
                      </a:lnTo>
                      <a:lnTo>
                        <a:pt x="96" y="5"/>
                      </a:lnTo>
                      <a:lnTo>
                        <a:pt x="108" y="2"/>
                      </a:lnTo>
                      <a:lnTo>
                        <a:pt x="120" y="0"/>
                      </a:lnTo>
                      <a:lnTo>
                        <a:pt x="132" y="0"/>
                      </a:lnTo>
                      <a:lnTo>
                        <a:pt x="143" y="0"/>
                      </a:lnTo>
                      <a:lnTo>
                        <a:pt x="155" y="2"/>
                      </a:lnTo>
                      <a:lnTo>
                        <a:pt x="165" y="7"/>
                      </a:lnTo>
                      <a:lnTo>
                        <a:pt x="175" y="10"/>
                      </a:lnTo>
                      <a:lnTo>
                        <a:pt x="184" y="16"/>
                      </a:lnTo>
                      <a:lnTo>
                        <a:pt x="195" y="24"/>
                      </a:lnTo>
                      <a:lnTo>
                        <a:pt x="201" y="31"/>
                      </a:lnTo>
                      <a:lnTo>
                        <a:pt x="209" y="41"/>
                      </a:lnTo>
                      <a:lnTo>
                        <a:pt x="215" y="51"/>
                      </a:lnTo>
                      <a:lnTo>
                        <a:pt x="219" y="63"/>
                      </a:lnTo>
                      <a:lnTo>
                        <a:pt x="221" y="73"/>
                      </a:lnTo>
                      <a:lnTo>
                        <a:pt x="220" y="79"/>
                      </a:lnTo>
                      <a:lnTo>
                        <a:pt x="217" y="72"/>
                      </a:lnTo>
                      <a:lnTo>
                        <a:pt x="212" y="67"/>
                      </a:lnTo>
                      <a:lnTo>
                        <a:pt x="205" y="64"/>
                      </a:lnTo>
                      <a:lnTo>
                        <a:pt x="195" y="60"/>
                      </a:lnTo>
                      <a:lnTo>
                        <a:pt x="184" y="58"/>
                      </a:lnTo>
                      <a:lnTo>
                        <a:pt x="174" y="57"/>
                      </a:lnTo>
                      <a:lnTo>
                        <a:pt x="164" y="57"/>
                      </a:lnTo>
                      <a:lnTo>
                        <a:pt x="153" y="60"/>
                      </a:lnTo>
                      <a:lnTo>
                        <a:pt x="145" y="63"/>
                      </a:lnTo>
                      <a:lnTo>
                        <a:pt x="139" y="67"/>
                      </a:lnTo>
                      <a:lnTo>
                        <a:pt x="132" y="73"/>
                      </a:lnTo>
                      <a:lnTo>
                        <a:pt x="129" y="78"/>
                      </a:lnTo>
                      <a:lnTo>
                        <a:pt x="127" y="85"/>
                      </a:lnTo>
                      <a:lnTo>
                        <a:pt x="125" y="92"/>
                      </a:lnTo>
                      <a:lnTo>
                        <a:pt x="123" y="102"/>
                      </a:lnTo>
                      <a:lnTo>
                        <a:pt x="122" y="112"/>
                      </a:lnTo>
                      <a:lnTo>
                        <a:pt x="120" y="124"/>
                      </a:lnTo>
                      <a:lnTo>
                        <a:pt x="117" y="135"/>
                      </a:lnTo>
                      <a:lnTo>
                        <a:pt x="113" y="147"/>
                      </a:lnTo>
                      <a:lnTo>
                        <a:pt x="109" y="158"/>
                      </a:lnTo>
                      <a:lnTo>
                        <a:pt x="104" y="168"/>
                      </a:lnTo>
                      <a:lnTo>
                        <a:pt x="97" y="180"/>
                      </a:lnTo>
                      <a:lnTo>
                        <a:pt x="89" y="190"/>
                      </a:lnTo>
                      <a:lnTo>
                        <a:pt x="79" y="199"/>
                      </a:lnTo>
                      <a:lnTo>
                        <a:pt x="69" y="207"/>
                      </a:lnTo>
                      <a:lnTo>
                        <a:pt x="57" y="215"/>
                      </a:lnTo>
                      <a:lnTo>
                        <a:pt x="47" y="219"/>
                      </a:lnTo>
                      <a:lnTo>
                        <a:pt x="37" y="223"/>
                      </a:lnTo>
                      <a:lnTo>
                        <a:pt x="25" y="226"/>
                      </a:lnTo>
                      <a:lnTo>
                        <a:pt x="12" y="228"/>
                      </a:lnTo>
                      <a:lnTo>
                        <a:pt x="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>
                    <a:defRPr/>
                  </a:pPr>
                  <a:endParaRPr lang="en-US" sz="2400">
                    <a:solidFill>
                      <a:srgbClr val="333300"/>
                    </a:solidFill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4" name="Oval 54"/>
                <p:cNvSpPr>
                  <a:spLocks noChangeArrowheads="1"/>
                </p:cNvSpPr>
                <p:nvPr/>
              </p:nvSpPr>
              <p:spPr bwMode="auto">
                <a:xfrm>
                  <a:off x="829" y="1345"/>
                  <a:ext cx="56" cy="5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defTabSz="914400" eaLnBrk="0" hangingPunct="0">
                    <a:spcBef>
                      <a:spcPct val="50000"/>
                    </a:spcBef>
                    <a:defRPr/>
                  </a:pPr>
                  <a:endParaRPr kumimoji="1" lang="en-US" altLang="en-US" sz="2400">
                    <a:solidFill>
                      <a:srgbClr val="333300"/>
                    </a:solidFill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</p:grpSp>
        </p:grpSp>
      </p:grpSp>
      <p:sp>
        <p:nvSpPr>
          <p:cNvPr id="215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738438" y="1381125"/>
            <a:ext cx="6253162" cy="2333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4124325"/>
            <a:ext cx="6249987" cy="12858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743200" y="5410200"/>
            <a:ext cx="6248400" cy="457200"/>
          </a:xfrm>
        </p:spPr>
        <p:txBody>
          <a:bodyPr wrap="none"/>
          <a:lstStyle>
            <a:lvl1pPr defTabSz="457200">
              <a:defRPr sz="3200" b="1">
                <a:latin typeface="+mn-lt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5" name="Rectangle 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6" name="Rectangle 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963D5E44-3A89-4DDB-A138-AB43F986A3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23024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BC9F0995-DD18-47B4-B6A4-A529F5F4EE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648782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7C0E1C94-1DEE-4556-AC1E-B9DFF4D1BC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5832432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C783E3F5-E473-45DC-807C-F44A4055B5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87094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3D475F37-50AB-4846-8C82-95EFE4DC40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2315260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643EB69A-AD01-4E6B-9F1D-EE5F7D3B55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4209073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A4B23BA1-8949-4D8C-9A9B-068AFC7C6B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0539950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AEE2C3F2-674B-46A8-9812-8724CE532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31370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24243" y="3475843"/>
            <a:ext cx="7061200" cy="7096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89757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725590F5-594C-4648-A0EB-56EC864ACB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538944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DF5AED03-A292-453F-861C-C78B8C569F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238804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9938" y="228600"/>
            <a:ext cx="1871662" cy="6010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0188" y="228600"/>
            <a:ext cx="5467350" cy="6010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D96872C0-D945-439B-922F-39F44EEB0C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097810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01C115E0-1142-445C-AB50-B5A4E36561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523561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4B2DD210-16C2-4569-9C5D-366FEF80D5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670458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21300" y="1524000"/>
            <a:ext cx="3670300" cy="2281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21300" y="3957638"/>
            <a:ext cx="3670300" cy="228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0302B43C-C6A8-47D3-98F3-C1792D2717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046320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0"/>
            <a:ext cx="1557338" cy="6878638"/>
            <a:chOff x="0" y="-6"/>
            <a:chExt cx="981" cy="4333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defTabSz="914400" eaLnBrk="0" hangingPunct="0">
                <a:spcBef>
                  <a:spcPct val="50000"/>
                </a:spcBef>
                <a:defRPr/>
              </a:pPr>
              <a:endParaRPr kumimoji="1" lang="en-US" alt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defTabSz="914400" eaLnBrk="0" hangingPunct="0">
                <a:spcBef>
                  <a:spcPct val="50000"/>
                </a:spcBef>
                <a:defRPr/>
              </a:pPr>
              <a:endParaRPr kumimoji="1" lang="en-US" alt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>
                <a:gd name="T0" fmla="*/ 264 w 265"/>
                <a:gd name="T1" fmla="*/ 52 h 392"/>
                <a:gd name="T2" fmla="*/ 264 w 265"/>
                <a:gd name="T3" fmla="*/ 194 h 392"/>
                <a:gd name="T4" fmla="*/ 256 w 265"/>
                <a:gd name="T5" fmla="*/ 188 h 392"/>
                <a:gd name="T6" fmla="*/ 236 w 265"/>
                <a:gd name="T7" fmla="*/ 188 h 392"/>
                <a:gd name="T8" fmla="*/ 221 w 265"/>
                <a:gd name="T9" fmla="*/ 194 h 392"/>
                <a:gd name="T10" fmla="*/ 205 w 265"/>
                <a:gd name="T11" fmla="*/ 209 h 392"/>
                <a:gd name="T12" fmla="*/ 162 w 265"/>
                <a:gd name="T13" fmla="*/ 261 h 392"/>
                <a:gd name="T14" fmla="*/ 66 w 265"/>
                <a:gd name="T15" fmla="*/ 366 h 392"/>
                <a:gd name="T16" fmla="*/ 45 w 265"/>
                <a:gd name="T17" fmla="*/ 391 h 392"/>
                <a:gd name="T18" fmla="*/ 0 w 265"/>
                <a:gd name="T19" fmla="*/ 391 h 392"/>
                <a:gd name="T20" fmla="*/ 178 w 265"/>
                <a:gd name="T21" fmla="*/ 190 h 392"/>
                <a:gd name="T22" fmla="*/ 218 w 265"/>
                <a:gd name="T23" fmla="*/ 138 h 392"/>
                <a:gd name="T24" fmla="*/ 233 w 265"/>
                <a:gd name="T25" fmla="*/ 111 h 392"/>
                <a:gd name="T26" fmla="*/ 246 w 265"/>
                <a:gd name="T27" fmla="*/ 84 h 392"/>
                <a:gd name="T28" fmla="*/ 256 w 265"/>
                <a:gd name="T29" fmla="*/ 39 h 392"/>
                <a:gd name="T30" fmla="*/ 264 w 265"/>
                <a:gd name="T31" fmla="*/ 0 h 392"/>
                <a:gd name="T32" fmla="*/ 264 w 265"/>
                <a:gd name="T33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>
                <a:gd name="T0" fmla="*/ 345 w 346"/>
                <a:gd name="T1" fmla="*/ 0 h 575"/>
                <a:gd name="T2" fmla="*/ 343 w 346"/>
                <a:gd name="T3" fmla="*/ 122 h 575"/>
                <a:gd name="T4" fmla="*/ 336 w 346"/>
                <a:gd name="T5" fmla="*/ 116 h 575"/>
                <a:gd name="T6" fmla="*/ 315 w 346"/>
                <a:gd name="T7" fmla="*/ 116 h 575"/>
                <a:gd name="T8" fmla="*/ 300 w 346"/>
                <a:gd name="T9" fmla="*/ 122 h 575"/>
                <a:gd name="T10" fmla="*/ 285 w 346"/>
                <a:gd name="T11" fmla="*/ 137 h 575"/>
                <a:gd name="T12" fmla="*/ 242 w 346"/>
                <a:gd name="T13" fmla="*/ 188 h 575"/>
                <a:gd name="T14" fmla="*/ 146 w 346"/>
                <a:gd name="T15" fmla="*/ 294 h 575"/>
                <a:gd name="T16" fmla="*/ 50 w 346"/>
                <a:gd name="T17" fmla="*/ 403 h 575"/>
                <a:gd name="T18" fmla="*/ 30 w 346"/>
                <a:gd name="T19" fmla="*/ 433 h 575"/>
                <a:gd name="T20" fmla="*/ 17 w 346"/>
                <a:gd name="T21" fmla="*/ 463 h 575"/>
                <a:gd name="T22" fmla="*/ 10 w 346"/>
                <a:gd name="T23" fmla="*/ 510 h 575"/>
                <a:gd name="T24" fmla="*/ 0 w 346"/>
                <a:gd name="T25" fmla="*/ 574 h 575"/>
                <a:gd name="T26" fmla="*/ 0 w 346"/>
                <a:gd name="T27" fmla="*/ 293 h 575"/>
                <a:gd name="T28" fmla="*/ 5 w 346"/>
                <a:gd name="T29" fmla="*/ 320 h 575"/>
                <a:gd name="T30" fmla="*/ 10 w 346"/>
                <a:gd name="T31" fmla="*/ 332 h 575"/>
                <a:gd name="T32" fmla="*/ 20 w 346"/>
                <a:gd name="T33" fmla="*/ 338 h 575"/>
                <a:gd name="T34" fmla="*/ 30 w 346"/>
                <a:gd name="T35" fmla="*/ 341 h 575"/>
                <a:gd name="T36" fmla="*/ 45 w 346"/>
                <a:gd name="T37" fmla="*/ 341 h 575"/>
                <a:gd name="T38" fmla="*/ 60 w 346"/>
                <a:gd name="T39" fmla="*/ 335 h 575"/>
                <a:gd name="T40" fmla="*/ 257 w 346"/>
                <a:gd name="T41" fmla="*/ 117 h 575"/>
                <a:gd name="T42" fmla="*/ 298 w 346"/>
                <a:gd name="T43" fmla="*/ 66 h 575"/>
                <a:gd name="T44" fmla="*/ 313 w 346"/>
                <a:gd name="T45" fmla="*/ 39 h 575"/>
                <a:gd name="T46" fmla="*/ 326 w 346"/>
                <a:gd name="T47" fmla="*/ 12 h 575"/>
                <a:gd name="T48" fmla="*/ 329 w 346"/>
                <a:gd name="T49" fmla="*/ 0 h 575"/>
                <a:gd name="T50" fmla="*/ 345 w 346"/>
                <a:gd name="T51" fmla="*/ 3 h 575"/>
                <a:gd name="T52" fmla="*/ 343 w 346"/>
                <a:gd name="T53" fmla="*/ 4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defTabSz="914400" eaLnBrk="0" hangingPunct="0">
                <a:spcBef>
                  <a:spcPct val="50000"/>
                </a:spcBef>
                <a:defRPr/>
              </a:pPr>
              <a:endParaRPr kumimoji="1" lang="en-US" alt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defTabSz="914400" eaLnBrk="0" hangingPunct="0">
                <a:spcBef>
                  <a:spcPct val="50000"/>
                </a:spcBef>
                <a:defRPr/>
              </a:pPr>
              <a:endParaRPr kumimoji="1" lang="en-US" alt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>
                <a:gd name="T0" fmla="*/ 345 w 349"/>
                <a:gd name="T1" fmla="*/ 52 h 149"/>
                <a:gd name="T2" fmla="*/ 348 w 349"/>
                <a:gd name="T3" fmla="*/ 144 h 149"/>
                <a:gd name="T4" fmla="*/ 0 w 349"/>
                <a:gd name="T5" fmla="*/ 148 h 149"/>
                <a:gd name="T6" fmla="*/ 299 w 349"/>
                <a:gd name="T7" fmla="*/ 143 h 149"/>
                <a:gd name="T8" fmla="*/ 315 w 349"/>
                <a:gd name="T9" fmla="*/ 111 h 149"/>
                <a:gd name="T10" fmla="*/ 328 w 349"/>
                <a:gd name="T11" fmla="*/ 84 h 149"/>
                <a:gd name="T12" fmla="*/ 338 w 349"/>
                <a:gd name="T13" fmla="*/ 39 h 149"/>
                <a:gd name="T14" fmla="*/ 345 w 349"/>
                <a:gd name="T15" fmla="*/ 0 h 149"/>
                <a:gd name="T16" fmla="*/ 345 w 349"/>
                <a:gd name="T17" fmla="*/ 11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>
                <a:gd name="T0" fmla="*/ 345 w 346"/>
                <a:gd name="T1" fmla="*/ 0 h 574"/>
                <a:gd name="T2" fmla="*/ 343 w 346"/>
                <a:gd name="T3" fmla="*/ 122 h 574"/>
                <a:gd name="T4" fmla="*/ 336 w 346"/>
                <a:gd name="T5" fmla="*/ 116 h 574"/>
                <a:gd name="T6" fmla="*/ 315 w 346"/>
                <a:gd name="T7" fmla="*/ 116 h 574"/>
                <a:gd name="T8" fmla="*/ 300 w 346"/>
                <a:gd name="T9" fmla="*/ 122 h 574"/>
                <a:gd name="T10" fmla="*/ 285 w 346"/>
                <a:gd name="T11" fmla="*/ 137 h 574"/>
                <a:gd name="T12" fmla="*/ 242 w 346"/>
                <a:gd name="T13" fmla="*/ 188 h 574"/>
                <a:gd name="T14" fmla="*/ 146 w 346"/>
                <a:gd name="T15" fmla="*/ 294 h 574"/>
                <a:gd name="T16" fmla="*/ 50 w 346"/>
                <a:gd name="T17" fmla="*/ 402 h 574"/>
                <a:gd name="T18" fmla="*/ 30 w 346"/>
                <a:gd name="T19" fmla="*/ 432 h 574"/>
                <a:gd name="T20" fmla="*/ 17 w 346"/>
                <a:gd name="T21" fmla="*/ 462 h 574"/>
                <a:gd name="T22" fmla="*/ 10 w 346"/>
                <a:gd name="T23" fmla="*/ 509 h 574"/>
                <a:gd name="T24" fmla="*/ 0 w 346"/>
                <a:gd name="T25" fmla="*/ 573 h 574"/>
                <a:gd name="T26" fmla="*/ 0 w 346"/>
                <a:gd name="T27" fmla="*/ 292 h 574"/>
                <a:gd name="T28" fmla="*/ 5 w 346"/>
                <a:gd name="T29" fmla="*/ 319 h 574"/>
                <a:gd name="T30" fmla="*/ 10 w 346"/>
                <a:gd name="T31" fmla="*/ 331 h 574"/>
                <a:gd name="T32" fmla="*/ 20 w 346"/>
                <a:gd name="T33" fmla="*/ 337 h 574"/>
                <a:gd name="T34" fmla="*/ 30 w 346"/>
                <a:gd name="T35" fmla="*/ 340 h 574"/>
                <a:gd name="T36" fmla="*/ 45 w 346"/>
                <a:gd name="T37" fmla="*/ 340 h 574"/>
                <a:gd name="T38" fmla="*/ 60 w 346"/>
                <a:gd name="T39" fmla="*/ 334 h 574"/>
                <a:gd name="T40" fmla="*/ 257 w 346"/>
                <a:gd name="T41" fmla="*/ 117 h 574"/>
                <a:gd name="T42" fmla="*/ 298 w 346"/>
                <a:gd name="T43" fmla="*/ 66 h 574"/>
                <a:gd name="T44" fmla="*/ 313 w 346"/>
                <a:gd name="T45" fmla="*/ 39 h 574"/>
                <a:gd name="T46" fmla="*/ 326 w 346"/>
                <a:gd name="T47" fmla="*/ 12 h 574"/>
                <a:gd name="T48" fmla="*/ 329 w 346"/>
                <a:gd name="T49" fmla="*/ 0 h 574"/>
                <a:gd name="T50" fmla="*/ 345 w 346"/>
                <a:gd name="T51" fmla="*/ 3 h 574"/>
                <a:gd name="T52" fmla="*/ 343 w 346"/>
                <a:gd name="T53" fmla="*/ 4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>
                <a:gd name="T0" fmla="*/ 153 w 154"/>
                <a:gd name="T1" fmla="*/ 3 h 294"/>
                <a:gd name="T2" fmla="*/ 50 w 154"/>
                <a:gd name="T3" fmla="*/ 122 h 294"/>
                <a:gd name="T4" fmla="*/ 30 w 154"/>
                <a:gd name="T5" fmla="*/ 152 h 294"/>
                <a:gd name="T6" fmla="*/ 17 w 154"/>
                <a:gd name="T7" fmla="*/ 182 h 294"/>
                <a:gd name="T8" fmla="*/ 10 w 154"/>
                <a:gd name="T9" fmla="*/ 229 h 294"/>
                <a:gd name="T10" fmla="*/ 0 w 154"/>
                <a:gd name="T11" fmla="*/ 293 h 294"/>
                <a:gd name="T12" fmla="*/ 0 w 154"/>
                <a:gd name="T13" fmla="*/ 12 h 294"/>
                <a:gd name="T14" fmla="*/ 5 w 154"/>
                <a:gd name="T15" fmla="*/ 39 h 294"/>
                <a:gd name="T16" fmla="*/ 10 w 154"/>
                <a:gd name="T17" fmla="*/ 51 h 294"/>
                <a:gd name="T18" fmla="*/ 20 w 154"/>
                <a:gd name="T19" fmla="*/ 57 h 294"/>
                <a:gd name="T20" fmla="*/ 30 w 154"/>
                <a:gd name="T21" fmla="*/ 60 h 294"/>
                <a:gd name="T22" fmla="*/ 45 w 154"/>
                <a:gd name="T23" fmla="*/ 60 h 294"/>
                <a:gd name="T24" fmla="*/ 60 w 154"/>
                <a:gd name="T25" fmla="*/ 54 h 294"/>
                <a:gd name="T26" fmla="*/ 110 w 154"/>
                <a:gd name="T2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35"/>
          <p:cNvGrpSpPr>
            <a:grpSpLocks/>
          </p:cNvGrpSpPr>
          <p:nvPr/>
        </p:nvGrpSpPr>
        <p:grpSpPr bwMode="auto">
          <a:xfrm>
            <a:off x="523875" y="1428750"/>
            <a:ext cx="2095500" cy="2095500"/>
            <a:chOff x="330" y="900"/>
            <a:chExt cx="1320" cy="1320"/>
          </a:xfrm>
        </p:grpSpPr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975" y="900"/>
              <a:ext cx="675" cy="1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grpSp>
          <p:nvGrpSpPr>
            <p:cNvPr id="36" name="Group 37"/>
            <p:cNvGrpSpPr>
              <a:grpSpLocks/>
            </p:cNvGrpSpPr>
            <p:nvPr/>
          </p:nvGrpSpPr>
          <p:grpSpPr bwMode="auto">
            <a:xfrm>
              <a:off x="330" y="1015"/>
              <a:ext cx="1079" cy="1060"/>
              <a:chOff x="330" y="1015"/>
              <a:chExt cx="1079" cy="1060"/>
            </a:xfrm>
          </p:grpSpPr>
          <p:grpSp>
            <p:nvGrpSpPr>
              <p:cNvPr id="37" name="Group 38"/>
              <p:cNvGrpSpPr>
                <a:grpSpLocks/>
              </p:cNvGrpSpPr>
              <p:nvPr/>
            </p:nvGrpSpPr>
            <p:grpSpPr bwMode="auto">
              <a:xfrm>
                <a:off x="330" y="1015"/>
                <a:ext cx="1079" cy="1060"/>
                <a:chOff x="330" y="1015"/>
                <a:chExt cx="1079" cy="1060"/>
              </a:xfrm>
            </p:grpSpPr>
            <p:grpSp>
              <p:nvGrpSpPr>
                <p:cNvPr id="45" name="Group 39"/>
                <p:cNvGrpSpPr>
                  <a:grpSpLocks/>
                </p:cNvGrpSpPr>
                <p:nvPr/>
              </p:nvGrpSpPr>
              <p:grpSpPr bwMode="auto">
                <a:xfrm>
                  <a:off x="330" y="1015"/>
                  <a:ext cx="1079" cy="1060"/>
                  <a:chOff x="330" y="1015"/>
                  <a:chExt cx="1079" cy="1060"/>
                </a:xfrm>
              </p:grpSpPr>
              <p:sp>
                <p:nvSpPr>
                  <p:cNvPr id="50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910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en-US" sz="2400">
                      <a:solidFill>
                        <a:srgbClr val="333300"/>
                      </a:solidFill>
                      <a:latin typeface="Times New Roman" pitchFamily="18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5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015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en-US" sz="2400">
                      <a:solidFill>
                        <a:srgbClr val="333300"/>
                      </a:solidFill>
                      <a:latin typeface="Times New Roman" pitchFamily="18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52" name="AutoShape 42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-91" y="144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en-US" sz="2400">
                      <a:solidFill>
                        <a:srgbClr val="333300"/>
                      </a:solidFill>
                      <a:latin typeface="Times New Roman" pitchFamily="18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53" name="AutoShape 43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802" y="143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en-US" sz="2400">
                      <a:solidFill>
                        <a:srgbClr val="333300"/>
                      </a:solidFill>
                      <a:latin typeface="Times New Roman" pitchFamily="18" charset="0"/>
                      <a:ea typeface="+mn-ea"/>
                      <a:cs typeface="Arial" charset="0"/>
                    </a:endParaRPr>
                  </a:p>
                </p:txBody>
              </p:sp>
            </p:grpSp>
            <p:sp>
              <p:nvSpPr>
                <p:cNvPr id="46" name="Rectangle 44"/>
                <p:cNvSpPr>
                  <a:spLocks noChangeArrowheads="1"/>
                </p:cNvSpPr>
                <p:nvPr/>
              </p:nvSpPr>
              <p:spPr bwMode="auto">
                <a:xfrm>
                  <a:off x="433" y="1111"/>
                  <a:ext cx="874" cy="86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>
                    <a:defRPr/>
                  </a:pPr>
                  <a:endParaRPr lang="en-US" sz="2400">
                    <a:solidFill>
                      <a:srgbClr val="333300"/>
                    </a:solidFill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7" name="Oval 45"/>
                <p:cNvSpPr>
                  <a:spLocks noChangeArrowheads="1"/>
                </p:cNvSpPr>
                <p:nvPr/>
              </p:nvSpPr>
              <p:spPr bwMode="auto">
                <a:xfrm>
                  <a:off x="484" y="1170"/>
                  <a:ext cx="772" cy="75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defTabSz="914400" eaLnBrk="0" hangingPunct="0">
                    <a:spcBef>
                      <a:spcPct val="50000"/>
                    </a:spcBef>
                    <a:defRPr/>
                  </a:pPr>
                  <a:endParaRPr kumimoji="1" lang="en-US" altLang="en-US" sz="2400">
                    <a:solidFill>
                      <a:srgbClr val="333300"/>
                    </a:solidFill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8" name="Oval 46"/>
                <p:cNvSpPr>
                  <a:spLocks noChangeArrowheads="1"/>
                </p:cNvSpPr>
                <p:nvPr/>
              </p:nvSpPr>
              <p:spPr bwMode="auto">
                <a:xfrm>
                  <a:off x="559" y="1241"/>
                  <a:ext cx="622" cy="60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defTabSz="914400" eaLnBrk="0" hangingPunct="0">
                    <a:spcBef>
                      <a:spcPct val="50000"/>
                    </a:spcBef>
                    <a:defRPr/>
                  </a:pPr>
                  <a:endParaRPr kumimoji="1" lang="en-US" altLang="en-US" sz="2400">
                    <a:solidFill>
                      <a:srgbClr val="333300"/>
                    </a:solidFill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9" name="Oval 47"/>
                <p:cNvSpPr>
                  <a:spLocks noChangeArrowheads="1"/>
                </p:cNvSpPr>
                <p:nvPr/>
              </p:nvSpPr>
              <p:spPr bwMode="auto">
                <a:xfrm>
                  <a:off x="624" y="1303"/>
                  <a:ext cx="492" cy="4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defTabSz="914400" eaLnBrk="0" hangingPunct="0">
                    <a:spcBef>
                      <a:spcPct val="50000"/>
                    </a:spcBef>
                    <a:defRPr/>
                  </a:pPr>
                  <a:endParaRPr kumimoji="1" lang="en-US" altLang="en-US" sz="2400">
                    <a:solidFill>
                      <a:srgbClr val="333300"/>
                    </a:solidFill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38" name="Group 48"/>
              <p:cNvGrpSpPr>
                <a:grpSpLocks/>
              </p:cNvGrpSpPr>
              <p:nvPr/>
            </p:nvGrpSpPr>
            <p:grpSpPr bwMode="auto">
              <a:xfrm>
                <a:off x="634" y="1345"/>
                <a:ext cx="447" cy="402"/>
                <a:chOff x="634" y="1345"/>
                <a:chExt cx="447" cy="402"/>
              </a:xfrm>
            </p:grpSpPr>
            <p:sp>
              <p:nvSpPr>
                <p:cNvPr id="39" name="Arc 49"/>
                <p:cNvSpPr>
                  <a:spLocks/>
                </p:cNvSpPr>
                <p:nvPr/>
              </p:nvSpPr>
              <p:spPr bwMode="auto">
                <a:xfrm>
                  <a:off x="856" y="1409"/>
                  <a:ext cx="34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200"/>
                    <a:gd name="T2" fmla="*/ 0 w 21600"/>
                    <a:gd name="T3" fmla="*/ 43200 h 43200"/>
                    <a:gd name="T4" fmla="*/ 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</a:path>
                    <a:path w="21600" h="432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>
                    <a:defRPr/>
                  </a:pPr>
                  <a:endParaRPr lang="en-US" sz="2400">
                    <a:solidFill>
                      <a:srgbClr val="333300"/>
                    </a:solidFill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0" name="Arc 50"/>
                <p:cNvSpPr>
                  <a:spLocks/>
                </p:cNvSpPr>
                <p:nvPr/>
              </p:nvSpPr>
              <p:spPr bwMode="auto">
                <a:xfrm>
                  <a:off x="827" y="1409"/>
                  <a:ext cx="34" cy="28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21600"/>
                    <a:gd name="T1" fmla="*/ 43200 h 43200"/>
                    <a:gd name="T2" fmla="*/ 21600 w 21600"/>
                    <a:gd name="T3" fmla="*/ 0 h 43200"/>
                    <a:gd name="T4" fmla="*/ 2160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3200" stroke="0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>
                    <a:defRPr/>
                  </a:pPr>
                  <a:endParaRPr lang="en-US" sz="2400">
                    <a:solidFill>
                      <a:srgbClr val="333300"/>
                    </a:solidFill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1" name="AutoShape 51"/>
                <p:cNvSpPr>
                  <a:spLocks noChangeArrowheads="1"/>
                </p:cNvSpPr>
                <p:nvPr/>
              </p:nvSpPr>
              <p:spPr bwMode="auto">
                <a:xfrm>
                  <a:off x="798" y="1694"/>
                  <a:ext cx="122" cy="53"/>
                </a:xfrm>
                <a:prstGeom prst="roundRect">
                  <a:avLst>
                    <a:gd name="adj" fmla="val 49995"/>
                  </a:avLst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>
                    <a:defRPr/>
                  </a:pPr>
                  <a:endParaRPr lang="en-US" sz="2400">
                    <a:solidFill>
                      <a:srgbClr val="333300"/>
                    </a:solidFill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2" name="Freeform 52"/>
                <p:cNvSpPr>
                  <a:spLocks/>
                </p:cNvSpPr>
                <p:nvPr/>
              </p:nvSpPr>
              <p:spPr bwMode="auto">
                <a:xfrm>
                  <a:off x="634" y="1467"/>
                  <a:ext cx="221" cy="230"/>
                </a:xfrm>
                <a:custGeom>
                  <a:avLst/>
                  <a:gdLst>
                    <a:gd name="T0" fmla="*/ 212 w 221"/>
                    <a:gd name="T1" fmla="*/ 204 h 230"/>
                    <a:gd name="T2" fmla="*/ 194 w 221"/>
                    <a:gd name="T3" fmla="*/ 158 h 230"/>
                    <a:gd name="T4" fmla="*/ 188 w 221"/>
                    <a:gd name="T5" fmla="*/ 111 h 230"/>
                    <a:gd name="T6" fmla="*/ 183 w 221"/>
                    <a:gd name="T7" fmla="*/ 72 h 230"/>
                    <a:gd name="T8" fmla="*/ 178 w 221"/>
                    <a:gd name="T9" fmla="*/ 52 h 230"/>
                    <a:gd name="T10" fmla="*/ 169 w 221"/>
                    <a:gd name="T11" fmla="*/ 37 h 230"/>
                    <a:gd name="T12" fmla="*/ 157 w 221"/>
                    <a:gd name="T13" fmla="*/ 24 h 230"/>
                    <a:gd name="T14" fmla="*/ 143 w 221"/>
                    <a:gd name="T15" fmla="*/ 13 h 230"/>
                    <a:gd name="T16" fmla="*/ 124 w 221"/>
                    <a:gd name="T17" fmla="*/ 5 h 230"/>
                    <a:gd name="T18" fmla="*/ 100 w 221"/>
                    <a:gd name="T19" fmla="*/ 0 h 230"/>
                    <a:gd name="T20" fmla="*/ 76 w 221"/>
                    <a:gd name="T21" fmla="*/ 0 h 230"/>
                    <a:gd name="T22" fmla="*/ 54 w 221"/>
                    <a:gd name="T23" fmla="*/ 7 h 230"/>
                    <a:gd name="T24" fmla="*/ 35 w 221"/>
                    <a:gd name="T25" fmla="*/ 16 h 230"/>
                    <a:gd name="T26" fmla="*/ 18 w 221"/>
                    <a:gd name="T27" fmla="*/ 31 h 230"/>
                    <a:gd name="T28" fmla="*/ 5 w 221"/>
                    <a:gd name="T29" fmla="*/ 51 h 230"/>
                    <a:gd name="T30" fmla="*/ 0 w 221"/>
                    <a:gd name="T31" fmla="*/ 73 h 230"/>
                    <a:gd name="T32" fmla="*/ 3 w 221"/>
                    <a:gd name="T33" fmla="*/ 72 h 230"/>
                    <a:gd name="T34" fmla="*/ 15 w 221"/>
                    <a:gd name="T35" fmla="*/ 64 h 230"/>
                    <a:gd name="T36" fmla="*/ 35 w 221"/>
                    <a:gd name="T37" fmla="*/ 58 h 230"/>
                    <a:gd name="T38" fmla="*/ 56 w 221"/>
                    <a:gd name="T39" fmla="*/ 57 h 230"/>
                    <a:gd name="T40" fmla="*/ 74 w 221"/>
                    <a:gd name="T41" fmla="*/ 63 h 230"/>
                    <a:gd name="T42" fmla="*/ 87 w 221"/>
                    <a:gd name="T43" fmla="*/ 73 h 230"/>
                    <a:gd name="T44" fmla="*/ 93 w 221"/>
                    <a:gd name="T45" fmla="*/ 85 h 230"/>
                    <a:gd name="T46" fmla="*/ 96 w 221"/>
                    <a:gd name="T47" fmla="*/ 102 h 230"/>
                    <a:gd name="T48" fmla="*/ 100 w 221"/>
                    <a:gd name="T49" fmla="*/ 124 h 230"/>
                    <a:gd name="T50" fmla="*/ 106 w 221"/>
                    <a:gd name="T51" fmla="*/ 147 h 230"/>
                    <a:gd name="T52" fmla="*/ 116 w 221"/>
                    <a:gd name="T53" fmla="*/ 168 h 230"/>
                    <a:gd name="T54" fmla="*/ 131 w 221"/>
                    <a:gd name="T55" fmla="*/ 190 h 230"/>
                    <a:gd name="T56" fmla="*/ 150 w 221"/>
                    <a:gd name="T57" fmla="*/ 207 h 230"/>
                    <a:gd name="T58" fmla="*/ 172 w 221"/>
                    <a:gd name="T59" fmla="*/ 219 h 230"/>
                    <a:gd name="T60" fmla="*/ 194 w 221"/>
                    <a:gd name="T61" fmla="*/ 226 h 230"/>
                    <a:gd name="T62" fmla="*/ 220 w 221"/>
                    <a:gd name="T63" fmla="*/ 229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21" h="230">
                      <a:moveTo>
                        <a:pt x="220" y="229"/>
                      </a:moveTo>
                      <a:lnTo>
                        <a:pt x="212" y="204"/>
                      </a:lnTo>
                      <a:lnTo>
                        <a:pt x="202" y="180"/>
                      </a:lnTo>
                      <a:lnTo>
                        <a:pt x="194" y="158"/>
                      </a:lnTo>
                      <a:lnTo>
                        <a:pt x="190" y="136"/>
                      </a:lnTo>
                      <a:lnTo>
                        <a:pt x="188" y="111"/>
                      </a:lnTo>
                      <a:lnTo>
                        <a:pt x="185" y="85"/>
                      </a:lnTo>
                      <a:lnTo>
                        <a:pt x="183" y="72"/>
                      </a:lnTo>
                      <a:lnTo>
                        <a:pt x="181" y="61"/>
                      </a:lnTo>
                      <a:lnTo>
                        <a:pt x="178" y="52"/>
                      </a:lnTo>
                      <a:lnTo>
                        <a:pt x="173" y="43"/>
                      </a:lnTo>
                      <a:lnTo>
                        <a:pt x="169" y="37"/>
                      </a:lnTo>
                      <a:lnTo>
                        <a:pt x="164" y="30"/>
                      </a:lnTo>
                      <a:lnTo>
                        <a:pt x="157" y="24"/>
                      </a:lnTo>
                      <a:lnTo>
                        <a:pt x="150" y="18"/>
                      </a:lnTo>
                      <a:lnTo>
                        <a:pt x="143" y="13"/>
                      </a:lnTo>
                      <a:lnTo>
                        <a:pt x="134" y="9"/>
                      </a:lnTo>
                      <a:lnTo>
                        <a:pt x="124" y="5"/>
                      </a:lnTo>
                      <a:lnTo>
                        <a:pt x="112" y="2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6" y="0"/>
                      </a:lnTo>
                      <a:lnTo>
                        <a:pt x="65" y="2"/>
                      </a:lnTo>
                      <a:lnTo>
                        <a:pt x="54" y="7"/>
                      </a:lnTo>
                      <a:lnTo>
                        <a:pt x="45" y="10"/>
                      </a:lnTo>
                      <a:lnTo>
                        <a:pt x="35" y="16"/>
                      </a:lnTo>
                      <a:lnTo>
                        <a:pt x="25" y="24"/>
                      </a:lnTo>
                      <a:lnTo>
                        <a:pt x="18" y="31"/>
                      </a:lnTo>
                      <a:lnTo>
                        <a:pt x="11" y="41"/>
                      </a:lnTo>
                      <a:lnTo>
                        <a:pt x="5" y="51"/>
                      </a:lnTo>
                      <a:lnTo>
                        <a:pt x="1" y="63"/>
                      </a:lnTo>
                      <a:lnTo>
                        <a:pt x="0" y="73"/>
                      </a:lnTo>
                      <a:lnTo>
                        <a:pt x="0" y="79"/>
                      </a:lnTo>
                      <a:lnTo>
                        <a:pt x="3" y="72"/>
                      </a:lnTo>
                      <a:lnTo>
                        <a:pt x="8" y="67"/>
                      </a:lnTo>
                      <a:lnTo>
                        <a:pt x="15" y="64"/>
                      </a:lnTo>
                      <a:lnTo>
                        <a:pt x="25" y="60"/>
                      </a:lnTo>
                      <a:lnTo>
                        <a:pt x="35" y="58"/>
                      </a:lnTo>
                      <a:lnTo>
                        <a:pt x="46" y="57"/>
                      </a:lnTo>
                      <a:lnTo>
                        <a:pt x="56" y="57"/>
                      </a:lnTo>
                      <a:lnTo>
                        <a:pt x="67" y="60"/>
                      </a:lnTo>
                      <a:lnTo>
                        <a:pt x="74" y="63"/>
                      </a:lnTo>
                      <a:lnTo>
                        <a:pt x="81" y="67"/>
                      </a:lnTo>
                      <a:lnTo>
                        <a:pt x="87" y="73"/>
                      </a:lnTo>
                      <a:lnTo>
                        <a:pt x="91" y="78"/>
                      </a:lnTo>
                      <a:lnTo>
                        <a:pt x="93" y="85"/>
                      </a:lnTo>
                      <a:lnTo>
                        <a:pt x="95" y="92"/>
                      </a:lnTo>
                      <a:lnTo>
                        <a:pt x="96" y="102"/>
                      </a:lnTo>
                      <a:lnTo>
                        <a:pt x="98" y="112"/>
                      </a:lnTo>
                      <a:lnTo>
                        <a:pt x="100" y="124"/>
                      </a:lnTo>
                      <a:lnTo>
                        <a:pt x="103" y="135"/>
                      </a:lnTo>
                      <a:lnTo>
                        <a:pt x="106" y="147"/>
                      </a:lnTo>
                      <a:lnTo>
                        <a:pt x="111" y="158"/>
                      </a:lnTo>
                      <a:lnTo>
                        <a:pt x="116" y="168"/>
                      </a:lnTo>
                      <a:lnTo>
                        <a:pt x="123" y="180"/>
                      </a:lnTo>
                      <a:lnTo>
                        <a:pt x="131" y="190"/>
                      </a:lnTo>
                      <a:lnTo>
                        <a:pt x="140" y="199"/>
                      </a:lnTo>
                      <a:lnTo>
                        <a:pt x="150" y="207"/>
                      </a:lnTo>
                      <a:lnTo>
                        <a:pt x="163" y="215"/>
                      </a:lnTo>
                      <a:lnTo>
                        <a:pt x="172" y="219"/>
                      </a:lnTo>
                      <a:lnTo>
                        <a:pt x="183" y="223"/>
                      </a:lnTo>
                      <a:lnTo>
                        <a:pt x="194" y="226"/>
                      </a:lnTo>
                      <a:lnTo>
                        <a:pt x="207" y="228"/>
                      </a:lnTo>
                      <a:lnTo>
                        <a:pt x="22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>
                    <a:defRPr/>
                  </a:pPr>
                  <a:endParaRPr lang="en-US" sz="2400">
                    <a:solidFill>
                      <a:srgbClr val="333300"/>
                    </a:solidFill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3" name="Freeform 53"/>
                <p:cNvSpPr>
                  <a:spLocks/>
                </p:cNvSpPr>
                <p:nvPr/>
              </p:nvSpPr>
              <p:spPr bwMode="auto">
                <a:xfrm>
                  <a:off x="859" y="1467"/>
                  <a:ext cx="222" cy="230"/>
                </a:xfrm>
                <a:custGeom>
                  <a:avLst/>
                  <a:gdLst>
                    <a:gd name="T0" fmla="*/ 7 w 222"/>
                    <a:gd name="T1" fmla="*/ 204 h 230"/>
                    <a:gd name="T2" fmla="*/ 25 w 222"/>
                    <a:gd name="T3" fmla="*/ 158 h 230"/>
                    <a:gd name="T4" fmla="*/ 31 w 222"/>
                    <a:gd name="T5" fmla="*/ 111 h 230"/>
                    <a:gd name="T6" fmla="*/ 36 w 222"/>
                    <a:gd name="T7" fmla="*/ 72 h 230"/>
                    <a:gd name="T8" fmla="*/ 41 w 222"/>
                    <a:gd name="T9" fmla="*/ 52 h 230"/>
                    <a:gd name="T10" fmla="*/ 50 w 222"/>
                    <a:gd name="T11" fmla="*/ 37 h 230"/>
                    <a:gd name="T12" fmla="*/ 62 w 222"/>
                    <a:gd name="T13" fmla="*/ 24 h 230"/>
                    <a:gd name="T14" fmla="*/ 77 w 222"/>
                    <a:gd name="T15" fmla="*/ 13 h 230"/>
                    <a:gd name="T16" fmla="*/ 96 w 222"/>
                    <a:gd name="T17" fmla="*/ 5 h 230"/>
                    <a:gd name="T18" fmla="*/ 120 w 222"/>
                    <a:gd name="T19" fmla="*/ 0 h 230"/>
                    <a:gd name="T20" fmla="*/ 143 w 222"/>
                    <a:gd name="T21" fmla="*/ 0 h 230"/>
                    <a:gd name="T22" fmla="*/ 165 w 222"/>
                    <a:gd name="T23" fmla="*/ 7 h 230"/>
                    <a:gd name="T24" fmla="*/ 184 w 222"/>
                    <a:gd name="T25" fmla="*/ 16 h 230"/>
                    <a:gd name="T26" fmla="*/ 201 w 222"/>
                    <a:gd name="T27" fmla="*/ 31 h 230"/>
                    <a:gd name="T28" fmla="*/ 215 w 222"/>
                    <a:gd name="T29" fmla="*/ 51 h 230"/>
                    <a:gd name="T30" fmla="*/ 221 w 222"/>
                    <a:gd name="T31" fmla="*/ 73 h 230"/>
                    <a:gd name="T32" fmla="*/ 217 w 222"/>
                    <a:gd name="T33" fmla="*/ 72 h 230"/>
                    <a:gd name="T34" fmla="*/ 205 w 222"/>
                    <a:gd name="T35" fmla="*/ 64 h 230"/>
                    <a:gd name="T36" fmla="*/ 184 w 222"/>
                    <a:gd name="T37" fmla="*/ 58 h 230"/>
                    <a:gd name="T38" fmla="*/ 164 w 222"/>
                    <a:gd name="T39" fmla="*/ 57 h 230"/>
                    <a:gd name="T40" fmla="*/ 145 w 222"/>
                    <a:gd name="T41" fmla="*/ 63 h 230"/>
                    <a:gd name="T42" fmla="*/ 132 w 222"/>
                    <a:gd name="T43" fmla="*/ 73 h 230"/>
                    <a:gd name="T44" fmla="*/ 127 w 222"/>
                    <a:gd name="T45" fmla="*/ 85 h 230"/>
                    <a:gd name="T46" fmla="*/ 123 w 222"/>
                    <a:gd name="T47" fmla="*/ 102 h 230"/>
                    <a:gd name="T48" fmla="*/ 120 w 222"/>
                    <a:gd name="T49" fmla="*/ 124 h 230"/>
                    <a:gd name="T50" fmla="*/ 113 w 222"/>
                    <a:gd name="T51" fmla="*/ 147 h 230"/>
                    <a:gd name="T52" fmla="*/ 104 w 222"/>
                    <a:gd name="T53" fmla="*/ 168 h 230"/>
                    <a:gd name="T54" fmla="*/ 89 w 222"/>
                    <a:gd name="T55" fmla="*/ 190 h 230"/>
                    <a:gd name="T56" fmla="*/ 69 w 222"/>
                    <a:gd name="T57" fmla="*/ 207 h 230"/>
                    <a:gd name="T58" fmla="*/ 47 w 222"/>
                    <a:gd name="T59" fmla="*/ 219 h 230"/>
                    <a:gd name="T60" fmla="*/ 25 w 222"/>
                    <a:gd name="T61" fmla="*/ 226 h 230"/>
                    <a:gd name="T62" fmla="*/ 0 w 222"/>
                    <a:gd name="T63" fmla="*/ 229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22" h="230">
                      <a:moveTo>
                        <a:pt x="0" y="229"/>
                      </a:moveTo>
                      <a:lnTo>
                        <a:pt x="7" y="204"/>
                      </a:lnTo>
                      <a:lnTo>
                        <a:pt x="17" y="180"/>
                      </a:lnTo>
                      <a:lnTo>
                        <a:pt x="25" y="158"/>
                      </a:lnTo>
                      <a:lnTo>
                        <a:pt x="29" y="136"/>
                      </a:lnTo>
                      <a:lnTo>
                        <a:pt x="31" y="111"/>
                      </a:lnTo>
                      <a:lnTo>
                        <a:pt x="34" y="85"/>
                      </a:lnTo>
                      <a:lnTo>
                        <a:pt x="36" y="72"/>
                      </a:lnTo>
                      <a:lnTo>
                        <a:pt x="38" y="61"/>
                      </a:lnTo>
                      <a:lnTo>
                        <a:pt x="41" y="52"/>
                      </a:lnTo>
                      <a:lnTo>
                        <a:pt x="46" y="43"/>
                      </a:lnTo>
                      <a:lnTo>
                        <a:pt x="50" y="37"/>
                      </a:lnTo>
                      <a:lnTo>
                        <a:pt x="56" y="30"/>
                      </a:lnTo>
                      <a:lnTo>
                        <a:pt x="62" y="24"/>
                      </a:lnTo>
                      <a:lnTo>
                        <a:pt x="69" y="18"/>
                      </a:lnTo>
                      <a:lnTo>
                        <a:pt x="77" y="13"/>
                      </a:lnTo>
                      <a:lnTo>
                        <a:pt x="86" y="9"/>
                      </a:lnTo>
                      <a:lnTo>
                        <a:pt x="96" y="5"/>
                      </a:lnTo>
                      <a:lnTo>
                        <a:pt x="108" y="2"/>
                      </a:lnTo>
                      <a:lnTo>
                        <a:pt x="120" y="0"/>
                      </a:lnTo>
                      <a:lnTo>
                        <a:pt x="132" y="0"/>
                      </a:lnTo>
                      <a:lnTo>
                        <a:pt x="143" y="0"/>
                      </a:lnTo>
                      <a:lnTo>
                        <a:pt x="155" y="2"/>
                      </a:lnTo>
                      <a:lnTo>
                        <a:pt x="165" y="7"/>
                      </a:lnTo>
                      <a:lnTo>
                        <a:pt x="175" y="10"/>
                      </a:lnTo>
                      <a:lnTo>
                        <a:pt x="184" y="16"/>
                      </a:lnTo>
                      <a:lnTo>
                        <a:pt x="195" y="24"/>
                      </a:lnTo>
                      <a:lnTo>
                        <a:pt x="201" y="31"/>
                      </a:lnTo>
                      <a:lnTo>
                        <a:pt x="209" y="41"/>
                      </a:lnTo>
                      <a:lnTo>
                        <a:pt x="215" y="51"/>
                      </a:lnTo>
                      <a:lnTo>
                        <a:pt x="219" y="63"/>
                      </a:lnTo>
                      <a:lnTo>
                        <a:pt x="221" y="73"/>
                      </a:lnTo>
                      <a:lnTo>
                        <a:pt x="220" y="79"/>
                      </a:lnTo>
                      <a:lnTo>
                        <a:pt x="217" y="72"/>
                      </a:lnTo>
                      <a:lnTo>
                        <a:pt x="212" y="67"/>
                      </a:lnTo>
                      <a:lnTo>
                        <a:pt x="205" y="64"/>
                      </a:lnTo>
                      <a:lnTo>
                        <a:pt x="195" y="60"/>
                      </a:lnTo>
                      <a:lnTo>
                        <a:pt x="184" y="58"/>
                      </a:lnTo>
                      <a:lnTo>
                        <a:pt x="174" y="57"/>
                      </a:lnTo>
                      <a:lnTo>
                        <a:pt x="164" y="57"/>
                      </a:lnTo>
                      <a:lnTo>
                        <a:pt x="153" y="60"/>
                      </a:lnTo>
                      <a:lnTo>
                        <a:pt x="145" y="63"/>
                      </a:lnTo>
                      <a:lnTo>
                        <a:pt x="139" y="67"/>
                      </a:lnTo>
                      <a:lnTo>
                        <a:pt x="132" y="73"/>
                      </a:lnTo>
                      <a:lnTo>
                        <a:pt x="129" y="78"/>
                      </a:lnTo>
                      <a:lnTo>
                        <a:pt x="127" y="85"/>
                      </a:lnTo>
                      <a:lnTo>
                        <a:pt x="125" y="92"/>
                      </a:lnTo>
                      <a:lnTo>
                        <a:pt x="123" y="102"/>
                      </a:lnTo>
                      <a:lnTo>
                        <a:pt x="122" y="112"/>
                      </a:lnTo>
                      <a:lnTo>
                        <a:pt x="120" y="124"/>
                      </a:lnTo>
                      <a:lnTo>
                        <a:pt x="117" y="135"/>
                      </a:lnTo>
                      <a:lnTo>
                        <a:pt x="113" y="147"/>
                      </a:lnTo>
                      <a:lnTo>
                        <a:pt x="109" y="158"/>
                      </a:lnTo>
                      <a:lnTo>
                        <a:pt x="104" y="168"/>
                      </a:lnTo>
                      <a:lnTo>
                        <a:pt x="97" y="180"/>
                      </a:lnTo>
                      <a:lnTo>
                        <a:pt x="89" y="190"/>
                      </a:lnTo>
                      <a:lnTo>
                        <a:pt x="79" y="199"/>
                      </a:lnTo>
                      <a:lnTo>
                        <a:pt x="69" y="207"/>
                      </a:lnTo>
                      <a:lnTo>
                        <a:pt x="57" y="215"/>
                      </a:lnTo>
                      <a:lnTo>
                        <a:pt x="47" y="219"/>
                      </a:lnTo>
                      <a:lnTo>
                        <a:pt x="37" y="223"/>
                      </a:lnTo>
                      <a:lnTo>
                        <a:pt x="25" y="226"/>
                      </a:lnTo>
                      <a:lnTo>
                        <a:pt x="12" y="228"/>
                      </a:lnTo>
                      <a:lnTo>
                        <a:pt x="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>
                    <a:defRPr/>
                  </a:pPr>
                  <a:endParaRPr lang="en-US" sz="2400">
                    <a:solidFill>
                      <a:srgbClr val="333300"/>
                    </a:solidFill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4" name="Oval 54"/>
                <p:cNvSpPr>
                  <a:spLocks noChangeArrowheads="1"/>
                </p:cNvSpPr>
                <p:nvPr/>
              </p:nvSpPr>
              <p:spPr bwMode="auto">
                <a:xfrm>
                  <a:off x="829" y="1345"/>
                  <a:ext cx="56" cy="5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defTabSz="914400" eaLnBrk="0" hangingPunct="0">
                    <a:spcBef>
                      <a:spcPct val="50000"/>
                    </a:spcBef>
                    <a:defRPr/>
                  </a:pPr>
                  <a:endParaRPr kumimoji="1" lang="en-US" altLang="en-US" sz="2400">
                    <a:solidFill>
                      <a:srgbClr val="333300"/>
                    </a:solidFill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</p:grpSp>
        </p:grpSp>
      </p:grpSp>
      <p:sp>
        <p:nvSpPr>
          <p:cNvPr id="215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738438" y="1381125"/>
            <a:ext cx="6253162" cy="2333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4124325"/>
            <a:ext cx="6249987" cy="12858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743200" y="5410200"/>
            <a:ext cx="6248400" cy="457200"/>
          </a:xfrm>
        </p:spPr>
        <p:txBody>
          <a:bodyPr wrap="none"/>
          <a:lstStyle>
            <a:lvl1pPr defTabSz="457200">
              <a:defRPr sz="3200" b="1">
                <a:latin typeface="+mn-lt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5" name="Rectangle 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6" name="Rectangle 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6979D609-1B89-4A15-AEBC-D3599752D7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82944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5A01F6DC-D488-4ED7-9453-66DB39DF4F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9462584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A346D95B-8774-414F-867D-304960DF30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5930516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575C22C7-1239-4E76-9351-D0A8F77454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380110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92163" y="3475843"/>
            <a:ext cx="7061200" cy="7096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56916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9D6DEC11-9D3C-4AA2-B2D4-40C27C6CE8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559319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230834A3-31AC-4341-9DA5-4AC9BEDFA1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94732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70EE25CF-9F66-41C2-9373-599B32B0A6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096023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F5CF7767-8880-40D3-9155-4710D277C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057490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50707392-6024-4AA3-8C94-6C35D64E80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7079426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C4AA382E-D658-4BD5-B89B-49321E525B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1667594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9938" y="228600"/>
            <a:ext cx="1871662" cy="6010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0188" y="228600"/>
            <a:ext cx="5467350" cy="6010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ABAC986D-EF62-4EB2-BC59-D9F9A8337E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917316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4CE69FA4-5C93-4732-B9A8-58CEBFA6CE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407450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FC34582E-5892-479B-8306-4541B866D6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1270681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21300" y="1524000"/>
            <a:ext cx="3670300" cy="2281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21300" y="3957638"/>
            <a:ext cx="3670300" cy="228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387869B2-B7F2-4ED4-8837-605601F697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309926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056640" y="4312920"/>
            <a:ext cx="6502400" cy="768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59105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0"/>
            <a:ext cx="1557338" cy="6878638"/>
            <a:chOff x="0" y="-6"/>
            <a:chExt cx="981" cy="4333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defTabSz="914400" eaLnBrk="0" hangingPunct="0">
                <a:spcBef>
                  <a:spcPct val="50000"/>
                </a:spcBef>
                <a:defRPr/>
              </a:pPr>
              <a:endParaRPr kumimoji="1" lang="en-US" alt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defTabSz="914400" eaLnBrk="0" hangingPunct="0">
                <a:spcBef>
                  <a:spcPct val="50000"/>
                </a:spcBef>
                <a:defRPr/>
              </a:pPr>
              <a:endParaRPr kumimoji="1" lang="en-US" alt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>
                <a:gd name="T0" fmla="*/ 264 w 265"/>
                <a:gd name="T1" fmla="*/ 52 h 392"/>
                <a:gd name="T2" fmla="*/ 264 w 265"/>
                <a:gd name="T3" fmla="*/ 194 h 392"/>
                <a:gd name="T4" fmla="*/ 256 w 265"/>
                <a:gd name="T5" fmla="*/ 188 h 392"/>
                <a:gd name="T6" fmla="*/ 236 w 265"/>
                <a:gd name="T7" fmla="*/ 188 h 392"/>
                <a:gd name="T8" fmla="*/ 221 w 265"/>
                <a:gd name="T9" fmla="*/ 194 h 392"/>
                <a:gd name="T10" fmla="*/ 205 w 265"/>
                <a:gd name="T11" fmla="*/ 209 h 392"/>
                <a:gd name="T12" fmla="*/ 162 w 265"/>
                <a:gd name="T13" fmla="*/ 261 h 392"/>
                <a:gd name="T14" fmla="*/ 66 w 265"/>
                <a:gd name="T15" fmla="*/ 366 h 392"/>
                <a:gd name="T16" fmla="*/ 45 w 265"/>
                <a:gd name="T17" fmla="*/ 391 h 392"/>
                <a:gd name="T18" fmla="*/ 0 w 265"/>
                <a:gd name="T19" fmla="*/ 391 h 392"/>
                <a:gd name="T20" fmla="*/ 178 w 265"/>
                <a:gd name="T21" fmla="*/ 190 h 392"/>
                <a:gd name="T22" fmla="*/ 218 w 265"/>
                <a:gd name="T23" fmla="*/ 138 h 392"/>
                <a:gd name="T24" fmla="*/ 233 w 265"/>
                <a:gd name="T25" fmla="*/ 111 h 392"/>
                <a:gd name="T26" fmla="*/ 246 w 265"/>
                <a:gd name="T27" fmla="*/ 84 h 392"/>
                <a:gd name="T28" fmla="*/ 256 w 265"/>
                <a:gd name="T29" fmla="*/ 39 h 392"/>
                <a:gd name="T30" fmla="*/ 264 w 265"/>
                <a:gd name="T31" fmla="*/ 0 h 392"/>
                <a:gd name="T32" fmla="*/ 264 w 265"/>
                <a:gd name="T33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>
                <a:gd name="T0" fmla="*/ 345 w 346"/>
                <a:gd name="T1" fmla="*/ 0 h 575"/>
                <a:gd name="T2" fmla="*/ 343 w 346"/>
                <a:gd name="T3" fmla="*/ 122 h 575"/>
                <a:gd name="T4" fmla="*/ 336 w 346"/>
                <a:gd name="T5" fmla="*/ 116 h 575"/>
                <a:gd name="T6" fmla="*/ 315 w 346"/>
                <a:gd name="T7" fmla="*/ 116 h 575"/>
                <a:gd name="T8" fmla="*/ 300 w 346"/>
                <a:gd name="T9" fmla="*/ 122 h 575"/>
                <a:gd name="T10" fmla="*/ 285 w 346"/>
                <a:gd name="T11" fmla="*/ 137 h 575"/>
                <a:gd name="T12" fmla="*/ 242 w 346"/>
                <a:gd name="T13" fmla="*/ 188 h 575"/>
                <a:gd name="T14" fmla="*/ 146 w 346"/>
                <a:gd name="T15" fmla="*/ 294 h 575"/>
                <a:gd name="T16" fmla="*/ 50 w 346"/>
                <a:gd name="T17" fmla="*/ 403 h 575"/>
                <a:gd name="T18" fmla="*/ 30 w 346"/>
                <a:gd name="T19" fmla="*/ 433 h 575"/>
                <a:gd name="T20" fmla="*/ 17 w 346"/>
                <a:gd name="T21" fmla="*/ 463 h 575"/>
                <a:gd name="T22" fmla="*/ 10 w 346"/>
                <a:gd name="T23" fmla="*/ 510 h 575"/>
                <a:gd name="T24" fmla="*/ 0 w 346"/>
                <a:gd name="T25" fmla="*/ 574 h 575"/>
                <a:gd name="T26" fmla="*/ 0 w 346"/>
                <a:gd name="T27" fmla="*/ 293 h 575"/>
                <a:gd name="T28" fmla="*/ 5 w 346"/>
                <a:gd name="T29" fmla="*/ 320 h 575"/>
                <a:gd name="T30" fmla="*/ 10 w 346"/>
                <a:gd name="T31" fmla="*/ 332 h 575"/>
                <a:gd name="T32" fmla="*/ 20 w 346"/>
                <a:gd name="T33" fmla="*/ 338 h 575"/>
                <a:gd name="T34" fmla="*/ 30 w 346"/>
                <a:gd name="T35" fmla="*/ 341 h 575"/>
                <a:gd name="T36" fmla="*/ 45 w 346"/>
                <a:gd name="T37" fmla="*/ 341 h 575"/>
                <a:gd name="T38" fmla="*/ 60 w 346"/>
                <a:gd name="T39" fmla="*/ 335 h 575"/>
                <a:gd name="T40" fmla="*/ 257 w 346"/>
                <a:gd name="T41" fmla="*/ 117 h 575"/>
                <a:gd name="T42" fmla="*/ 298 w 346"/>
                <a:gd name="T43" fmla="*/ 66 h 575"/>
                <a:gd name="T44" fmla="*/ 313 w 346"/>
                <a:gd name="T45" fmla="*/ 39 h 575"/>
                <a:gd name="T46" fmla="*/ 326 w 346"/>
                <a:gd name="T47" fmla="*/ 12 h 575"/>
                <a:gd name="T48" fmla="*/ 329 w 346"/>
                <a:gd name="T49" fmla="*/ 0 h 575"/>
                <a:gd name="T50" fmla="*/ 345 w 346"/>
                <a:gd name="T51" fmla="*/ 3 h 575"/>
                <a:gd name="T52" fmla="*/ 343 w 346"/>
                <a:gd name="T53" fmla="*/ 4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defTabSz="914400" eaLnBrk="0" hangingPunct="0">
                <a:spcBef>
                  <a:spcPct val="50000"/>
                </a:spcBef>
                <a:defRPr/>
              </a:pPr>
              <a:endParaRPr kumimoji="1" lang="en-US" alt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defTabSz="914400" eaLnBrk="0" hangingPunct="0">
                <a:spcBef>
                  <a:spcPct val="50000"/>
                </a:spcBef>
                <a:defRPr/>
              </a:pPr>
              <a:endParaRPr kumimoji="1" lang="en-US" alt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>
                <a:gd name="T0" fmla="*/ 345 w 349"/>
                <a:gd name="T1" fmla="*/ 52 h 149"/>
                <a:gd name="T2" fmla="*/ 348 w 349"/>
                <a:gd name="T3" fmla="*/ 144 h 149"/>
                <a:gd name="T4" fmla="*/ 0 w 349"/>
                <a:gd name="T5" fmla="*/ 148 h 149"/>
                <a:gd name="T6" fmla="*/ 299 w 349"/>
                <a:gd name="T7" fmla="*/ 143 h 149"/>
                <a:gd name="T8" fmla="*/ 315 w 349"/>
                <a:gd name="T9" fmla="*/ 111 h 149"/>
                <a:gd name="T10" fmla="*/ 328 w 349"/>
                <a:gd name="T11" fmla="*/ 84 h 149"/>
                <a:gd name="T12" fmla="*/ 338 w 349"/>
                <a:gd name="T13" fmla="*/ 39 h 149"/>
                <a:gd name="T14" fmla="*/ 345 w 349"/>
                <a:gd name="T15" fmla="*/ 0 h 149"/>
                <a:gd name="T16" fmla="*/ 345 w 349"/>
                <a:gd name="T17" fmla="*/ 11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>
                <a:gd name="T0" fmla="*/ 345 w 346"/>
                <a:gd name="T1" fmla="*/ 0 h 574"/>
                <a:gd name="T2" fmla="*/ 343 w 346"/>
                <a:gd name="T3" fmla="*/ 122 h 574"/>
                <a:gd name="T4" fmla="*/ 336 w 346"/>
                <a:gd name="T5" fmla="*/ 116 h 574"/>
                <a:gd name="T6" fmla="*/ 315 w 346"/>
                <a:gd name="T7" fmla="*/ 116 h 574"/>
                <a:gd name="T8" fmla="*/ 300 w 346"/>
                <a:gd name="T9" fmla="*/ 122 h 574"/>
                <a:gd name="T10" fmla="*/ 285 w 346"/>
                <a:gd name="T11" fmla="*/ 137 h 574"/>
                <a:gd name="T12" fmla="*/ 242 w 346"/>
                <a:gd name="T13" fmla="*/ 188 h 574"/>
                <a:gd name="T14" fmla="*/ 146 w 346"/>
                <a:gd name="T15" fmla="*/ 294 h 574"/>
                <a:gd name="T16" fmla="*/ 50 w 346"/>
                <a:gd name="T17" fmla="*/ 402 h 574"/>
                <a:gd name="T18" fmla="*/ 30 w 346"/>
                <a:gd name="T19" fmla="*/ 432 h 574"/>
                <a:gd name="T20" fmla="*/ 17 w 346"/>
                <a:gd name="T21" fmla="*/ 462 h 574"/>
                <a:gd name="T22" fmla="*/ 10 w 346"/>
                <a:gd name="T23" fmla="*/ 509 h 574"/>
                <a:gd name="T24" fmla="*/ 0 w 346"/>
                <a:gd name="T25" fmla="*/ 573 h 574"/>
                <a:gd name="T26" fmla="*/ 0 w 346"/>
                <a:gd name="T27" fmla="*/ 292 h 574"/>
                <a:gd name="T28" fmla="*/ 5 w 346"/>
                <a:gd name="T29" fmla="*/ 319 h 574"/>
                <a:gd name="T30" fmla="*/ 10 w 346"/>
                <a:gd name="T31" fmla="*/ 331 h 574"/>
                <a:gd name="T32" fmla="*/ 20 w 346"/>
                <a:gd name="T33" fmla="*/ 337 h 574"/>
                <a:gd name="T34" fmla="*/ 30 w 346"/>
                <a:gd name="T35" fmla="*/ 340 h 574"/>
                <a:gd name="T36" fmla="*/ 45 w 346"/>
                <a:gd name="T37" fmla="*/ 340 h 574"/>
                <a:gd name="T38" fmla="*/ 60 w 346"/>
                <a:gd name="T39" fmla="*/ 334 h 574"/>
                <a:gd name="T40" fmla="*/ 257 w 346"/>
                <a:gd name="T41" fmla="*/ 117 h 574"/>
                <a:gd name="T42" fmla="*/ 298 w 346"/>
                <a:gd name="T43" fmla="*/ 66 h 574"/>
                <a:gd name="T44" fmla="*/ 313 w 346"/>
                <a:gd name="T45" fmla="*/ 39 h 574"/>
                <a:gd name="T46" fmla="*/ 326 w 346"/>
                <a:gd name="T47" fmla="*/ 12 h 574"/>
                <a:gd name="T48" fmla="*/ 329 w 346"/>
                <a:gd name="T49" fmla="*/ 0 h 574"/>
                <a:gd name="T50" fmla="*/ 345 w 346"/>
                <a:gd name="T51" fmla="*/ 3 h 574"/>
                <a:gd name="T52" fmla="*/ 343 w 346"/>
                <a:gd name="T53" fmla="*/ 4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>
                <a:gd name="T0" fmla="*/ 153 w 154"/>
                <a:gd name="T1" fmla="*/ 3 h 294"/>
                <a:gd name="T2" fmla="*/ 50 w 154"/>
                <a:gd name="T3" fmla="*/ 122 h 294"/>
                <a:gd name="T4" fmla="*/ 30 w 154"/>
                <a:gd name="T5" fmla="*/ 152 h 294"/>
                <a:gd name="T6" fmla="*/ 17 w 154"/>
                <a:gd name="T7" fmla="*/ 182 h 294"/>
                <a:gd name="T8" fmla="*/ 10 w 154"/>
                <a:gd name="T9" fmla="*/ 229 h 294"/>
                <a:gd name="T10" fmla="*/ 0 w 154"/>
                <a:gd name="T11" fmla="*/ 293 h 294"/>
                <a:gd name="T12" fmla="*/ 0 w 154"/>
                <a:gd name="T13" fmla="*/ 12 h 294"/>
                <a:gd name="T14" fmla="*/ 5 w 154"/>
                <a:gd name="T15" fmla="*/ 39 h 294"/>
                <a:gd name="T16" fmla="*/ 10 w 154"/>
                <a:gd name="T17" fmla="*/ 51 h 294"/>
                <a:gd name="T18" fmla="*/ 20 w 154"/>
                <a:gd name="T19" fmla="*/ 57 h 294"/>
                <a:gd name="T20" fmla="*/ 30 w 154"/>
                <a:gd name="T21" fmla="*/ 60 h 294"/>
                <a:gd name="T22" fmla="*/ 45 w 154"/>
                <a:gd name="T23" fmla="*/ 60 h 294"/>
                <a:gd name="T24" fmla="*/ 60 w 154"/>
                <a:gd name="T25" fmla="*/ 54 h 294"/>
                <a:gd name="T26" fmla="*/ 110 w 154"/>
                <a:gd name="T2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35"/>
          <p:cNvGrpSpPr>
            <a:grpSpLocks/>
          </p:cNvGrpSpPr>
          <p:nvPr/>
        </p:nvGrpSpPr>
        <p:grpSpPr bwMode="auto">
          <a:xfrm>
            <a:off x="523875" y="1428750"/>
            <a:ext cx="2095500" cy="2095500"/>
            <a:chOff x="330" y="900"/>
            <a:chExt cx="1320" cy="1320"/>
          </a:xfrm>
        </p:grpSpPr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975" y="900"/>
              <a:ext cx="675" cy="1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grpSp>
          <p:nvGrpSpPr>
            <p:cNvPr id="36" name="Group 37"/>
            <p:cNvGrpSpPr>
              <a:grpSpLocks/>
            </p:cNvGrpSpPr>
            <p:nvPr/>
          </p:nvGrpSpPr>
          <p:grpSpPr bwMode="auto">
            <a:xfrm>
              <a:off x="330" y="1015"/>
              <a:ext cx="1079" cy="1060"/>
              <a:chOff x="330" y="1015"/>
              <a:chExt cx="1079" cy="1060"/>
            </a:xfrm>
          </p:grpSpPr>
          <p:grpSp>
            <p:nvGrpSpPr>
              <p:cNvPr id="37" name="Group 38"/>
              <p:cNvGrpSpPr>
                <a:grpSpLocks/>
              </p:cNvGrpSpPr>
              <p:nvPr/>
            </p:nvGrpSpPr>
            <p:grpSpPr bwMode="auto">
              <a:xfrm>
                <a:off x="330" y="1015"/>
                <a:ext cx="1079" cy="1060"/>
                <a:chOff x="330" y="1015"/>
                <a:chExt cx="1079" cy="1060"/>
              </a:xfrm>
            </p:grpSpPr>
            <p:grpSp>
              <p:nvGrpSpPr>
                <p:cNvPr id="45" name="Group 39"/>
                <p:cNvGrpSpPr>
                  <a:grpSpLocks/>
                </p:cNvGrpSpPr>
                <p:nvPr/>
              </p:nvGrpSpPr>
              <p:grpSpPr bwMode="auto">
                <a:xfrm>
                  <a:off x="330" y="1015"/>
                  <a:ext cx="1079" cy="1060"/>
                  <a:chOff x="330" y="1015"/>
                  <a:chExt cx="1079" cy="1060"/>
                </a:xfrm>
              </p:grpSpPr>
              <p:sp>
                <p:nvSpPr>
                  <p:cNvPr id="50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910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en-US" sz="2400">
                      <a:solidFill>
                        <a:srgbClr val="333300"/>
                      </a:solidFill>
                      <a:latin typeface="Times New Roman" pitchFamily="18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5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015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en-US" sz="2400">
                      <a:solidFill>
                        <a:srgbClr val="333300"/>
                      </a:solidFill>
                      <a:latin typeface="Times New Roman" pitchFamily="18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52" name="AutoShape 42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-91" y="144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en-US" sz="2400">
                      <a:solidFill>
                        <a:srgbClr val="333300"/>
                      </a:solidFill>
                      <a:latin typeface="Times New Roman" pitchFamily="18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53" name="AutoShape 43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802" y="143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en-US" sz="2400">
                      <a:solidFill>
                        <a:srgbClr val="333300"/>
                      </a:solidFill>
                      <a:latin typeface="Times New Roman" pitchFamily="18" charset="0"/>
                      <a:ea typeface="+mn-ea"/>
                      <a:cs typeface="Arial" charset="0"/>
                    </a:endParaRPr>
                  </a:p>
                </p:txBody>
              </p:sp>
            </p:grpSp>
            <p:sp>
              <p:nvSpPr>
                <p:cNvPr id="46" name="Rectangle 44"/>
                <p:cNvSpPr>
                  <a:spLocks noChangeArrowheads="1"/>
                </p:cNvSpPr>
                <p:nvPr/>
              </p:nvSpPr>
              <p:spPr bwMode="auto">
                <a:xfrm>
                  <a:off x="433" y="1111"/>
                  <a:ext cx="874" cy="86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>
                    <a:defRPr/>
                  </a:pPr>
                  <a:endParaRPr lang="en-US" sz="2400">
                    <a:solidFill>
                      <a:srgbClr val="333300"/>
                    </a:solidFill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7" name="Oval 45"/>
                <p:cNvSpPr>
                  <a:spLocks noChangeArrowheads="1"/>
                </p:cNvSpPr>
                <p:nvPr/>
              </p:nvSpPr>
              <p:spPr bwMode="auto">
                <a:xfrm>
                  <a:off x="484" y="1170"/>
                  <a:ext cx="772" cy="75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defTabSz="914400" eaLnBrk="0" hangingPunct="0">
                    <a:spcBef>
                      <a:spcPct val="50000"/>
                    </a:spcBef>
                    <a:defRPr/>
                  </a:pPr>
                  <a:endParaRPr kumimoji="1" lang="en-US" altLang="en-US" sz="2400">
                    <a:solidFill>
                      <a:srgbClr val="333300"/>
                    </a:solidFill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8" name="Oval 46"/>
                <p:cNvSpPr>
                  <a:spLocks noChangeArrowheads="1"/>
                </p:cNvSpPr>
                <p:nvPr/>
              </p:nvSpPr>
              <p:spPr bwMode="auto">
                <a:xfrm>
                  <a:off x="559" y="1241"/>
                  <a:ext cx="622" cy="60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defTabSz="914400" eaLnBrk="0" hangingPunct="0">
                    <a:spcBef>
                      <a:spcPct val="50000"/>
                    </a:spcBef>
                    <a:defRPr/>
                  </a:pPr>
                  <a:endParaRPr kumimoji="1" lang="en-US" altLang="en-US" sz="2400">
                    <a:solidFill>
                      <a:srgbClr val="333300"/>
                    </a:solidFill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9" name="Oval 47"/>
                <p:cNvSpPr>
                  <a:spLocks noChangeArrowheads="1"/>
                </p:cNvSpPr>
                <p:nvPr/>
              </p:nvSpPr>
              <p:spPr bwMode="auto">
                <a:xfrm>
                  <a:off x="624" y="1303"/>
                  <a:ext cx="492" cy="4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defTabSz="914400" eaLnBrk="0" hangingPunct="0">
                    <a:spcBef>
                      <a:spcPct val="50000"/>
                    </a:spcBef>
                    <a:defRPr/>
                  </a:pPr>
                  <a:endParaRPr kumimoji="1" lang="en-US" altLang="en-US" sz="2400">
                    <a:solidFill>
                      <a:srgbClr val="333300"/>
                    </a:solidFill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38" name="Group 48"/>
              <p:cNvGrpSpPr>
                <a:grpSpLocks/>
              </p:cNvGrpSpPr>
              <p:nvPr/>
            </p:nvGrpSpPr>
            <p:grpSpPr bwMode="auto">
              <a:xfrm>
                <a:off x="634" y="1345"/>
                <a:ext cx="447" cy="402"/>
                <a:chOff x="634" y="1345"/>
                <a:chExt cx="447" cy="402"/>
              </a:xfrm>
            </p:grpSpPr>
            <p:sp>
              <p:nvSpPr>
                <p:cNvPr id="39" name="Arc 49"/>
                <p:cNvSpPr>
                  <a:spLocks/>
                </p:cNvSpPr>
                <p:nvPr/>
              </p:nvSpPr>
              <p:spPr bwMode="auto">
                <a:xfrm>
                  <a:off x="856" y="1409"/>
                  <a:ext cx="34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200"/>
                    <a:gd name="T2" fmla="*/ 0 w 21600"/>
                    <a:gd name="T3" fmla="*/ 43200 h 43200"/>
                    <a:gd name="T4" fmla="*/ 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</a:path>
                    <a:path w="21600" h="432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>
                    <a:defRPr/>
                  </a:pPr>
                  <a:endParaRPr lang="en-US" sz="2400">
                    <a:solidFill>
                      <a:srgbClr val="333300"/>
                    </a:solidFill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0" name="Arc 50"/>
                <p:cNvSpPr>
                  <a:spLocks/>
                </p:cNvSpPr>
                <p:nvPr/>
              </p:nvSpPr>
              <p:spPr bwMode="auto">
                <a:xfrm>
                  <a:off x="827" y="1409"/>
                  <a:ext cx="34" cy="28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21600"/>
                    <a:gd name="T1" fmla="*/ 43200 h 43200"/>
                    <a:gd name="T2" fmla="*/ 21600 w 21600"/>
                    <a:gd name="T3" fmla="*/ 0 h 43200"/>
                    <a:gd name="T4" fmla="*/ 2160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3200" stroke="0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>
                    <a:defRPr/>
                  </a:pPr>
                  <a:endParaRPr lang="en-US" sz="2400">
                    <a:solidFill>
                      <a:srgbClr val="333300"/>
                    </a:solidFill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1" name="AutoShape 51"/>
                <p:cNvSpPr>
                  <a:spLocks noChangeArrowheads="1"/>
                </p:cNvSpPr>
                <p:nvPr/>
              </p:nvSpPr>
              <p:spPr bwMode="auto">
                <a:xfrm>
                  <a:off x="798" y="1694"/>
                  <a:ext cx="122" cy="53"/>
                </a:xfrm>
                <a:prstGeom prst="roundRect">
                  <a:avLst>
                    <a:gd name="adj" fmla="val 49995"/>
                  </a:avLst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>
                    <a:defRPr/>
                  </a:pPr>
                  <a:endParaRPr lang="en-US" sz="2400">
                    <a:solidFill>
                      <a:srgbClr val="333300"/>
                    </a:solidFill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2" name="Freeform 52"/>
                <p:cNvSpPr>
                  <a:spLocks/>
                </p:cNvSpPr>
                <p:nvPr/>
              </p:nvSpPr>
              <p:spPr bwMode="auto">
                <a:xfrm>
                  <a:off x="634" y="1467"/>
                  <a:ext cx="221" cy="230"/>
                </a:xfrm>
                <a:custGeom>
                  <a:avLst/>
                  <a:gdLst>
                    <a:gd name="T0" fmla="*/ 212 w 221"/>
                    <a:gd name="T1" fmla="*/ 204 h 230"/>
                    <a:gd name="T2" fmla="*/ 194 w 221"/>
                    <a:gd name="T3" fmla="*/ 158 h 230"/>
                    <a:gd name="T4" fmla="*/ 188 w 221"/>
                    <a:gd name="T5" fmla="*/ 111 h 230"/>
                    <a:gd name="T6" fmla="*/ 183 w 221"/>
                    <a:gd name="T7" fmla="*/ 72 h 230"/>
                    <a:gd name="T8" fmla="*/ 178 w 221"/>
                    <a:gd name="T9" fmla="*/ 52 h 230"/>
                    <a:gd name="T10" fmla="*/ 169 w 221"/>
                    <a:gd name="T11" fmla="*/ 37 h 230"/>
                    <a:gd name="T12" fmla="*/ 157 w 221"/>
                    <a:gd name="T13" fmla="*/ 24 h 230"/>
                    <a:gd name="T14" fmla="*/ 143 w 221"/>
                    <a:gd name="T15" fmla="*/ 13 h 230"/>
                    <a:gd name="T16" fmla="*/ 124 w 221"/>
                    <a:gd name="T17" fmla="*/ 5 h 230"/>
                    <a:gd name="T18" fmla="*/ 100 w 221"/>
                    <a:gd name="T19" fmla="*/ 0 h 230"/>
                    <a:gd name="T20" fmla="*/ 76 w 221"/>
                    <a:gd name="T21" fmla="*/ 0 h 230"/>
                    <a:gd name="T22" fmla="*/ 54 w 221"/>
                    <a:gd name="T23" fmla="*/ 7 h 230"/>
                    <a:gd name="T24" fmla="*/ 35 w 221"/>
                    <a:gd name="T25" fmla="*/ 16 h 230"/>
                    <a:gd name="T26" fmla="*/ 18 w 221"/>
                    <a:gd name="T27" fmla="*/ 31 h 230"/>
                    <a:gd name="T28" fmla="*/ 5 w 221"/>
                    <a:gd name="T29" fmla="*/ 51 h 230"/>
                    <a:gd name="T30" fmla="*/ 0 w 221"/>
                    <a:gd name="T31" fmla="*/ 73 h 230"/>
                    <a:gd name="T32" fmla="*/ 3 w 221"/>
                    <a:gd name="T33" fmla="*/ 72 h 230"/>
                    <a:gd name="T34" fmla="*/ 15 w 221"/>
                    <a:gd name="T35" fmla="*/ 64 h 230"/>
                    <a:gd name="T36" fmla="*/ 35 w 221"/>
                    <a:gd name="T37" fmla="*/ 58 h 230"/>
                    <a:gd name="T38" fmla="*/ 56 w 221"/>
                    <a:gd name="T39" fmla="*/ 57 h 230"/>
                    <a:gd name="T40" fmla="*/ 74 w 221"/>
                    <a:gd name="T41" fmla="*/ 63 h 230"/>
                    <a:gd name="T42" fmla="*/ 87 w 221"/>
                    <a:gd name="T43" fmla="*/ 73 h 230"/>
                    <a:gd name="T44" fmla="*/ 93 w 221"/>
                    <a:gd name="T45" fmla="*/ 85 h 230"/>
                    <a:gd name="T46" fmla="*/ 96 w 221"/>
                    <a:gd name="T47" fmla="*/ 102 h 230"/>
                    <a:gd name="T48" fmla="*/ 100 w 221"/>
                    <a:gd name="T49" fmla="*/ 124 h 230"/>
                    <a:gd name="T50" fmla="*/ 106 w 221"/>
                    <a:gd name="T51" fmla="*/ 147 h 230"/>
                    <a:gd name="T52" fmla="*/ 116 w 221"/>
                    <a:gd name="T53" fmla="*/ 168 h 230"/>
                    <a:gd name="T54" fmla="*/ 131 w 221"/>
                    <a:gd name="T55" fmla="*/ 190 h 230"/>
                    <a:gd name="T56" fmla="*/ 150 w 221"/>
                    <a:gd name="T57" fmla="*/ 207 h 230"/>
                    <a:gd name="T58" fmla="*/ 172 w 221"/>
                    <a:gd name="T59" fmla="*/ 219 h 230"/>
                    <a:gd name="T60" fmla="*/ 194 w 221"/>
                    <a:gd name="T61" fmla="*/ 226 h 230"/>
                    <a:gd name="T62" fmla="*/ 220 w 221"/>
                    <a:gd name="T63" fmla="*/ 229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21" h="230">
                      <a:moveTo>
                        <a:pt x="220" y="229"/>
                      </a:moveTo>
                      <a:lnTo>
                        <a:pt x="212" y="204"/>
                      </a:lnTo>
                      <a:lnTo>
                        <a:pt x="202" y="180"/>
                      </a:lnTo>
                      <a:lnTo>
                        <a:pt x="194" y="158"/>
                      </a:lnTo>
                      <a:lnTo>
                        <a:pt x="190" y="136"/>
                      </a:lnTo>
                      <a:lnTo>
                        <a:pt x="188" y="111"/>
                      </a:lnTo>
                      <a:lnTo>
                        <a:pt x="185" y="85"/>
                      </a:lnTo>
                      <a:lnTo>
                        <a:pt x="183" y="72"/>
                      </a:lnTo>
                      <a:lnTo>
                        <a:pt x="181" y="61"/>
                      </a:lnTo>
                      <a:lnTo>
                        <a:pt x="178" y="52"/>
                      </a:lnTo>
                      <a:lnTo>
                        <a:pt x="173" y="43"/>
                      </a:lnTo>
                      <a:lnTo>
                        <a:pt x="169" y="37"/>
                      </a:lnTo>
                      <a:lnTo>
                        <a:pt x="164" y="30"/>
                      </a:lnTo>
                      <a:lnTo>
                        <a:pt x="157" y="24"/>
                      </a:lnTo>
                      <a:lnTo>
                        <a:pt x="150" y="18"/>
                      </a:lnTo>
                      <a:lnTo>
                        <a:pt x="143" y="13"/>
                      </a:lnTo>
                      <a:lnTo>
                        <a:pt x="134" y="9"/>
                      </a:lnTo>
                      <a:lnTo>
                        <a:pt x="124" y="5"/>
                      </a:lnTo>
                      <a:lnTo>
                        <a:pt x="112" y="2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6" y="0"/>
                      </a:lnTo>
                      <a:lnTo>
                        <a:pt x="65" y="2"/>
                      </a:lnTo>
                      <a:lnTo>
                        <a:pt x="54" y="7"/>
                      </a:lnTo>
                      <a:lnTo>
                        <a:pt x="45" y="10"/>
                      </a:lnTo>
                      <a:lnTo>
                        <a:pt x="35" y="16"/>
                      </a:lnTo>
                      <a:lnTo>
                        <a:pt x="25" y="24"/>
                      </a:lnTo>
                      <a:lnTo>
                        <a:pt x="18" y="31"/>
                      </a:lnTo>
                      <a:lnTo>
                        <a:pt x="11" y="41"/>
                      </a:lnTo>
                      <a:lnTo>
                        <a:pt x="5" y="51"/>
                      </a:lnTo>
                      <a:lnTo>
                        <a:pt x="1" y="63"/>
                      </a:lnTo>
                      <a:lnTo>
                        <a:pt x="0" y="73"/>
                      </a:lnTo>
                      <a:lnTo>
                        <a:pt x="0" y="79"/>
                      </a:lnTo>
                      <a:lnTo>
                        <a:pt x="3" y="72"/>
                      </a:lnTo>
                      <a:lnTo>
                        <a:pt x="8" y="67"/>
                      </a:lnTo>
                      <a:lnTo>
                        <a:pt x="15" y="64"/>
                      </a:lnTo>
                      <a:lnTo>
                        <a:pt x="25" y="60"/>
                      </a:lnTo>
                      <a:lnTo>
                        <a:pt x="35" y="58"/>
                      </a:lnTo>
                      <a:lnTo>
                        <a:pt x="46" y="57"/>
                      </a:lnTo>
                      <a:lnTo>
                        <a:pt x="56" y="57"/>
                      </a:lnTo>
                      <a:lnTo>
                        <a:pt x="67" y="60"/>
                      </a:lnTo>
                      <a:lnTo>
                        <a:pt x="74" y="63"/>
                      </a:lnTo>
                      <a:lnTo>
                        <a:pt x="81" y="67"/>
                      </a:lnTo>
                      <a:lnTo>
                        <a:pt x="87" y="73"/>
                      </a:lnTo>
                      <a:lnTo>
                        <a:pt x="91" y="78"/>
                      </a:lnTo>
                      <a:lnTo>
                        <a:pt x="93" y="85"/>
                      </a:lnTo>
                      <a:lnTo>
                        <a:pt x="95" y="92"/>
                      </a:lnTo>
                      <a:lnTo>
                        <a:pt x="96" y="102"/>
                      </a:lnTo>
                      <a:lnTo>
                        <a:pt x="98" y="112"/>
                      </a:lnTo>
                      <a:lnTo>
                        <a:pt x="100" y="124"/>
                      </a:lnTo>
                      <a:lnTo>
                        <a:pt x="103" y="135"/>
                      </a:lnTo>
                      <a:lnTo>
                        <a:pt x="106" y="147"/>
                      </a:lnTo>
                      <a:lnTo>
                        <a:pt x="111" y="158"/>
                      </a:lnTo>
                      <a:lnTo>
                        <a:pt x="116" y="168"/>
                      </a:lnTo>
                      <a:lnTo>
                        <a:pt x="123" y="180"/>
                      </a:lnTo>
                      <a:lnTo>
                        <a:pt x="131" y="190"/>
                      </a:lnTo>
                      <a:lnTo>
                        <a:pt x="140" y="199"/>
                      </a:lnTo>
                      <a:lnTo>
                        <a:pt x="150" y="207"/>
                      </a:lnTo>
                      <a:lnTo>
                        <a:pt x="163" y="215"/>
                      </a:lnTo>
                      <a:lnTo>
                        <a:pt x="172" y="219"/>
                      </a:lnTo>
                      <a:lnTo>
                        <a:pt x="183" y="223"/>
                      </a:lnTo>
                      <a:lnTo>
                        <a:pt x="194" y="226"/>
                      </a:lnTo>
                      <a:lnTo>
                        <a:pt x="207" y="228"/>
                      </a:lnTo>
                      <a:lnTo>
                        <a:pt x="22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>
                    <a:defRPr/>
                  </a:pPr>
                  <a:endParaRPr lang="en-US" sz="2400">
                    <a:solidFill>
                      <a:srgbClr val="333300"/>
                    </a:solidFill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3" name="Freeform 53"/>
                <p:cNvSpPr>
                  <a:spLocks/>
                </p:cNvSpPr>
                <p:nvPr/>
              </p:nvSpPr>
              <p:spPr bwMode="auto">
                <a:xfrm>
                  <a:off x="859" y="1467"/>
                  <a:ext cx="222" cy="230"/>
                </a:xfrm>
                <a:custGeom>
                  <a:avLst/>
                  <a:gdLst>
                    <a:gd name="T0" fmla="*/ 7 w 222"/>
                    <a:gd name="T1" fmla="*/ 204 h 230"/>
                    <a:gd name="T2" fmla="*/ 25 w 222"/>
                    <a:gd name="T3" fmla="*/ 158 h 230"/>
                    <a:gd name="T4" fmla="*/ 31 w 222"/>
                    <a:gd name="T5" fmla="*/ 111 h 230"/>
                    <a:gd name="T6" fmla="*/ 36 w 222"/>
                    <a:gd name="T7" fmla="*/ 72 h 230"/>
                    <a:gd name="T8" fmla="*/ 41 w 222"/>
                    <a:gd name="T9" fmla="*/ 52 h 230"/>
                    <a:gd name="T10" fmla="*/ 50 w 222"/>
                    <a:gd name="T11" fmla="*/ 37 h 230"/>
                    <a:gd name="T12" fmla="*/ 62 w 222"/>
                    <a:gd name="T13" fmla="*/ 24 h 230"/>
                    <a:gd name="T14" fmla="*/ 77 w 222"/>
                    <a:gd name="T15" fmla="*/ 13 h 230"/>
                    <a:gd name="T16" fmla="*/ 96 w 222"/>
                    <a:gd name="T17" fmla="*/ 5 h 230"/>
                    <a:gd name="T18" fmla="*/ 120 w 222"/>
                    <a:gd name="T19" fmla="*/ 0 h 230"/>
                    <a:gd name="T20" fmla="*/ 143 w 222"/>
                    <a:gd name="T21" fmla="*/ 0 h 230"/>
                    <a:gd name="T22" fmla="*/ 165 w 222"/>
                    <a:gd name="T23" fmla="*/ 7 h 230"/>
                    <a:gd name="T24" fmla="*/ 184 w 222"/>
                    <a:gd name="T25" fmla="*/ 16 h 230"/>
                    <a:gd name="T26" fmla="*/ 201 w 222"/>
                    <a:gd name="T27" fmla="*/ 31 h 230"/>
                    <a:gd name="T28" fmla="*/ 215 w 222"/>
                    <a:gd name="T29" fmla="*/ 51 h 230"/>
                    <a:gd name="T30" fmla="*/ 221 w 222"/>
                    <a:gd name="T31" fmla="*/ 73 h 230"/>
                    <a:gd name="T32" fmla="*/ 217 w 222"/>
                    <a:gd name="T33" fmla="*/ 72 h 230"/>
                    <a:gd name="T34" fmla="*/ 205 w 222"/>
                    <a:gd name="T35" fmla="*/ 64 h 230"/>
                    <a:gd name="T36" fmla="*/ 184 w 222"/>
                    <a:gd name="T37" fmla="*/ 58 h 230"/>
                    <a:gd name="T38" fmla="*/ 164 w 222"/>
                    <a:gd name="T39" fmla="*/ 57 h 230"/>
                    <a:gd name="T40" fmla="*/ 145 w 222"/>
                    <a:gd name="T41" fmla="*/ 63 h 230"/>
                    <a:gd name="T42" fmla="*/ 132 w 222"/>
                    <a:gd name="T43" fmla="*/ 73 h 230"/>
                    <a:gd name="T44" fmla="*/ 127 w 222"/>
                    <a:gd name="T45" fmla="*/ 85 h 230"/>
                    <a:gd name="T46" fmla="*/ 123 w 222"/>
                    <a:gd name="T47" fmla="*/ 102 h 230"/>
                    <a:gd name="T48" fmla="*/ 120 w 222"/>
                    <a:gd name="T49" fmla="*/ 124 h 230"/>
                    <a:gd name="T50" fmla="*/ 113 w 222"/>
                    <a:gd name="T51" fmla="*/ 147 h 230"/>
                    <a:gd name="T52" fmla="*/ 104 w 222"/>
                    <a:gd name="T53" fmla="*/ 168 h 230"/>
                    <a:gd name="T54" fmla="*/ 89 w 222"/>
                    <a:gd name="T55" fmla="*/ 190 h 230"/>
                    <a:gd name="T56" fmla="*/ 69 w 222"/>
                    <a:gd name="T57" fmla="*/ 207 h 230"/>
                    <a:gd name="T58" fmla="*/ 47 w 222"/>
                    <a:gd name="T59" fmla="*/ 219 h 230"/>
                    <a:gd name="T60" fmla="*/ 25 w 222"/>
                    <a:gd name="T61" fmla="*/ 226 h 230"/>
                    <a:gd name="T62" fmla="*/ 0 w 222"/>
                    <a:gd name="T63" fmla="*/ 229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22" h="230">
                      <a:moveTo>
                        <a:pt x="0" y="229"/>
                      </a:moveTo>
                      <a:lnTo>
                        <a:pt x="7" y="204"/>
                      </a:lnTo>
                      <a:lnTo>
                        <a:pt x="17" y="180"/>
                      </a:lnTo>
                      <a:lnTo>
                        <a:pt x="25" y="158"/>
                      </a:lnTo>
                      <a:lnTo>
                        <a:pt x="29" y="136"/>
                      </a:lnTo>
                      <a:lnTo>
                        <a:pt x="31" y="111"/>
                      </a:lnTo>
                      <a:lnTo>
                        <a:pt x="34" y="85"/>
                      </a:lnTo>
                      <a:lnTo>
                        <a:pt x="36" y="72"/>
                      </a:lnTo>
                      <a:lnTo>
                        <a:pt x="38" y="61"/>
                      </a:lnTo>
                      <a:lnTo>
                        <a:pt x="41" y="52"/>
                      </a:lnTo>
                      <a:lnTo>
                        <a:pt x="46" y="43"/>
                      </a:lnTo>
                      <a:lnTo>
                        <a:pt x="50" y="37"/>
                      </a:lnTo>
                      <a:lnTo>
                        <a:pt x="56" y="30"/>
                      </a:lnTo>
                      <a:lnTo>
                        <a:pt x="62" y="24"/>
                      </a:lnTo>
                      <a:lnTo>
                        <a:pt x="69" y="18"/>
                      </a:lnTo>
                      <a:lnTo>
                        <a:pt x="77" y="13"/>
                      </a:lnTo>
                      <a:lnTo>
                        <a:pt x="86" y="9"/>
                      </a:lnTo>
                      <a:lnTo>
                        <a:pt x="96" y="5"/>
                      </a:lnTo>
                      <a:lnTo>
                        <a:pt x="108" y="2"/>
                      </a:lnTo>
                      <a:lnTo>
                        <a:pt x="120" y="0"/>
                      </a:lnTo>
                      <a:lnTo>
                        <a:pt x="132" y="0"/>
                      </a:lnTo>
                      <a:lnTo>
                        <a:pt x="143" y="0"/>
                      </a:lnTo>
                      <a:lnTo>
                        <a:pt x="155" y="2"/>
                      </a:lnTo>
                      <a:lnTo>
                        <a:pt x="165" y="7"/>
                      </a:lnTo>
                      <a:lnTo>
                        <a:pt x="175" y="10"/>
                      </a:lnTo>
                      <a:lnTo>
                        <a:pt x="184" y="16"/>
                      </a:lnTo>
                      <a:lnTo>
                        <a:pt x="195" y="24"/>
                      </a:lnTo>
                      <a:lnTo>
                        <a:pt x="201" y="31"/>
                      </a:lnTo>
                      <a:lnTo>
                        <a:pt x="209" y="41"/>
                      </a:lnTo>
                      <a:lnTo>
                        <a:pt x="215" y="51"/>
                      </a:lnTo>
                      <a:lnTo>
                        <a:pt x="219" y="63"/>
                      </a:lnTo>
                      <a:lnTo>
                        <a:pt x="221" y="73"/>
                      </a:lnTo>
                      <a:lnTo>
                        <a:pt x="220" y="79"/>
                      </a:lnTo>
                      <a:lnTo>
                        <a:pt x="217" y="72"/>
                      </a:lnTo>
                      <a:lnTo>
                        <a:pt x="212" y="67"/>
                      </a:lnTo>
                      <a:lnTo>
                        <a:pt x="205" y="64"/>
                      </a:lnTo>
                      <a:lnTo>
                        <a:pt x="195" y="60"/>
                      </a:lnTo>
                      <a:lnTo>
                        <a:pt x="184" y="58"/>
                      </a:lnTo>
                      <a:lnTo>
                        <a:pt x="174" y="57"/>
                      </a:lnTo>
                      <a:lnTo>
                        <a:pt x="164" y="57"/>
                      </a:lnTo>
                      <a:lnTo>
                        <a:pt x="153" y="60"/>
                      </a:lnTo>
                      <a:lnTo>
                        <a:pt x="145" y="63"/>
                      </a:lnTo>
                      <a:lnTo>
                        <a:pt x="139" y="67"/>
                      </a:lnTo>
                      <a:lnTo>
                        <a:pt x="132" y="73"/>
                      </a:lnTo>
                      <a:lnTo>
                        <a:pt x="129" y="78"/>
                      </a:lnTo>
                      <a:lnTo>
                        <a:pt x="127" y="85"/>
                      </a:lnTo>
                      <a:lnTo>
                        <a:pt x="125" y="92"/>
                      </a:lnTo>
                      <a:lnTo>
                        <a:pt x="123" y="102"/>
                      </a:lnTo>
                      <a:lnTo>
                        <a:pt x="122" y="112"/>
                      </a:lnTo>
                      <a:lnTo>
                        <a:pt x="120" y="124"/>
                      </a:lnTo>
                      <a:lnTo>
                        <a:pt x="117" y="135"/>
                      </a:lnTo>
                      <a:lnTo>
                        <a:pt x="113" y="147"/>
                      </a:lnTo>
                      <a:lnTo>
                        <a:pt x="109" y="158"/>
                      </a:lnTo>
                      <a:lnTo>
                        <a:pt x="104" y="168"/>
                      </a:lnTo>
                      <a:lnTo>
                        <a:pt x="97" y="180"/>
                      </a:lnTo>
                      <a:lnTo>
                        <a:pt x="89" y="190"/>
                      </a:lnTo>
                      <a:lnTo>
                        <a:pt x="79" y="199"/>
                      </a:lnTo>
                      <a:lnTo>
                        <a:pt x="69" y="207"/>
                      </a:lnTo>
                      <a:lnTo>
                        <a:pt x="57" y="215"/>
                      </a:lnTo>
                      <a:lnTo>
                        <a:pt x="47" y="219"/>
                      </a:lnTo>
                      <a:lnTo>
                        <a:pt x="37" y="223"/>
                      </a:lnTo>
                      <a:lnTo>
                        <a:pt x="25" y="226"/>
                      </a:lnTo>
                      <a:lnTo>
                        <a:pt x="12" y="228"/>
                      </a:lnTo>
                      <a:lnTo>
                        <a:pt x="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400">
                    <a:defRPr/>
                  </a:pPr>
                  <a:endParaRPr lang="en-US" sz="2400">
                    <a:solidFill>
                      <a:srgbClr val="333300"/>
                    </a:solidFill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44" name="Oval 54"/>
                <p:cNvSpPr>
                  <a:spLocks noChangeArrowheads="1"/>
                </p:cNvSpPr>
                <p:nvPr/>
              </p:nvSpPr>
              <p:spPr bwMode="auto">
                <a:xfrm>
                  <a:off x="829" y="1345"/>
                  <a:ext cx="56" cy="5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defTabSz="914400" eaLnBrk="0" hangingPunct="0">
                    <a:spcBef>
                      <a:spcPct val="50000"/>
                    </a:spcBef>
                    <a:defRPr/>
                  </a:pPr>
                  <a:endParaRPr kumimoji="1" lang="en-US" altLang="en-US" sz="2400">
                    <a:solidFill>
                      <a:srgbClr val="333300"/>
                    </a:solidFill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</p:grpSp>
        </p:grpSp>
      </p:grpSp>
      <p:sp>
        <p:nvSpPr>
          <p:cNvPr id="215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738438" y="1381125"/>
            <a:ext cx="6253162" cy="2333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4124325"/>
            <a:ext cx="6249987" cy="12858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743200" y="5410200"/>
            <a:ext cx="6248400" cy="457200"/>
          </a:xfrm>
        </p:spPr>
        <p:txBody>
          <a:bodyPr wrap="none"/>
          <a:lstStyle>
            <a:lvl1pPr defTabSz="457200">
              <a:defRPr sz="3200" b="1">
                <a:latin typeface="+mn-lt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5" name="Rectangle 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6" name="Rectangle 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C58BB7D5-46CA-4F16-90E6-2FB91FA548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6563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0100C31D-DA29-407D-83FC-696FA9D7F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6824902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9D23B3A9-759F-4B0D-A488-D125A5AD57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071784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691AB2DE-E0AA-4B9E-B022-924B64F2BB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041016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830BF853-E1DA-4582-A27B-4A8E57AFED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070826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85B40390-CF0A-45D4-B425-2C1FDC031D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911308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EECA8C34-D133-48B4-8A0A-A328606B9F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222170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2A12468C-45AE-4BC6-B901-3B8176587A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7592375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E2405518-6C3F-4E20-8C4E-220DD4E1BF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4264352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88D7B309-0CDC-46BF-884D-FD89D9AD4E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886993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3EF60455-284B-418C-AAEB-61028797C659}" type="datetimeFigureOut">
              <a:rPr lang="en-US"/>
              <a:pPr>
                <a:defRPr/>
              </a:pPr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7B08E48C-59C0-4DE6-B55C-C86D765E9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457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9938" y="228600"/>
            <a:ext cx="1871662" cy="6010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0188" y="228600"/>
            <a:ext cx="5467350" cy="6010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9E7C169F-C0F6-4477-800D-28C4EA764C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9965471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C83C843F-346A-4B57-B529-80981F17A5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7749417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DA70D792-2407-4018-B67C-07E5322C36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2129499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21300" y="1524000"/>
            <a:ext cx="3670300" cy="2281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21300" y="3957638"/>
            <a:ext cx="3670300" cy="228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B3DA4EBE-20C4-49FF-8BCC-03742D0E02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9606302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0AECE025-5285-4CED-8CF5-7723BE5CF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208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41727CB7-9FE3-4527-82EB-D8E272FB2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790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4603AD91-4EA6-49FD-A900-68637DF22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216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55E2B2D2-B0C3-4F73-9D4E-FCB034521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107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B3513272-BFFA-42FC-A022-CF2449287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671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A1B76059-7F4F-47CD-A859-1DE551C6A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48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13124375-EF52-4184-9BC0-F7AE621B4672}" type="datetimeFigureOut">
              <a:rPr lang="en-US"/>
              <a:pPr>
                <a:defRPr/>
              </a:pPr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AEA01995-EEF0-4064-B653-C86349BE5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142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C33B9C4A-D8DB-4535-A4D0-311F924B0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54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4DB7DC52-6DDB-4394-B261-6A17D80C4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92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1BF06A12-9312-42D7-B129-2F58E63ED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58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6D42DA78-8CC6-4AF3-891E-B09CB1B77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501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EAFF8744-9278-4FC5-B5F2-0AF305271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01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127F239A-0FA4-4DDD-8B5F-550CF4A25BD4}" type="datetimeFigureOut">
              <a:rPr lang="en-US"/>
              <a:pPr>
                <a:defRPr/>
              </a:pPr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5E3981F3-25F8-4F03-AFD8-381AFF3C1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44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LH_Title_v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-9525"/>
            <a:ext cx="1557338" cy="6878638"/>
            <a:chOff x="0" y="-6"/>
            <a:chExt cx="981" cy="4333"/>
          </a:xfrm>
        </p:grpSpPr>
        <p:sp>
          <p:nvSpPr>
            <p:cNvPr id="20483" name="Rectangle 3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484" name="Rectangle 4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defTabSz="914400" eaLnBrk="0" hangingPunct="0">
                <a:spcBef>
                  <a:spcPct val="50000"/>
                </a:spcBef>
                <a:defRPr/>
              </a:pPr>
              <a:endParaRPr kumimoji="1" lang="en-US" alt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486" name="Rectangle 6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defTabSz="914400" eaLnBrk="0" hangingPunct="0">
                <a:spcBef>
                  <a:spcPct val="50000"/>
                </a:spcBef>
                <a:defRPr/>
              </a:pPr>
              <a:endParaRPr kumimoji="1" lang="en-US" alt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487" name="Freeform 7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488" name="Freeform 8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489" name="Freeform 9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490" name="Freeform 10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491" name="Freeform 11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492" name="Freeform 12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>
                <a:gd name="T0" fmla="*/ 264 w 265"/>
                <a:gd name="T1" fmla="*/ 52 h 392"/>
                <a:gd name="T2" fmla="*/ 264 w 265"/>
                <a:gd name="T3" fmla="*/ 194 h 392"/>
                <a:gd name="T4" fmla="*/ 256 w 265"/>
                <a:gd name="T5" fmla="*/ 188 h 392"/>
                <a:gd name="T6" fmla="*/ 236 w 265"/>
                <a:gd name="T7" fmla="*/ 188 h 392"/>
                <a:gd name="T8" fmla="*/ 221 w 265"/>
                <a:gd name="T9" fmla="*/ 194 h 392"/>
                <a:gd name="T10" fmla="*/ 205 w 265"/>
                <a:gd name="T11" fmla="*/ 209 h 392"/>
                <a:gd name="T12" fmla="*/ 162 w 265"/>
                <a:gd name="T13" fmla="*/ 261 h 392"/>
                <a:gd name="T14" fmla="*/ 66 w 265"/>
                <a:gd name="T15" fmla="*/ 366 h 392"/>
                <a:gd name="T16" fmla="*/ 45 w 265"/>
                <a:gd name="T17" fmla="*/ 391 h 392"/>
                <a:gd name="T18" fmla="*/ 0 w 265"/>
                <a:gd name="T19" fmla="*/ 391 h 392"/>
                <a:gd name="T20" fmla="*/ 178 w 265"/>
                <a:gd name="T21" fmla="*/ 190 h 392"/>
                <a:gd name="T22" fmla="*/ 218 w 265"/>
                <a:gd name="T23" fmla="*/ 138 h 392"/>
                <a:gd name="T24" fmla="*/ 233 w 265"/>
                <a:gd name="T25" fmla="*/ 111 h 392"/>
                <a:gd name="T26" fmla="*/ 246 w 265"/>
                <a:gd name="T27" fmla="*/ 84 h 392"/>
                <a:gd name="T28" fmla="*/ 256 w 265"/>
                <a:gd name="T29" fmla="*/ 39 h 392"/>
                <a:gd name="T30" fmla="*/ 264 w 265"/>
                <a:gd name="T31" fmla="*/ 0 h 392"/>
                <a:gd name="T32" fmla="*/ 264 w 265"/>
                <a:gd name="T33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493" name="Freeform 13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494" name="Freeform 14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>
                <a:gd name="T0" fmla="*/ 345 w 346"/>
                <a:gd name="T1" fmla="*/ 0 h 575"/>
                <a:gd name="T2" fmla="*/ 343 w 346"/>
                <a:gd name="T3" fmla="*/ 122 h 575"/>
                <a:gd name="T4" fmla="*/ 336 w 346"/>
                <a:gd name="T5" fmla="*/ 116 h 575"/>
                <a:gd name="T6" fmla="*/ 315 w 346"/>
                <a:gd name="T7" fmla="*/ 116 h 575"/>
                <a:gd name="T8" fmla="*/ 300 w 346"/>
                <a:gd name="T9" fmla="*/ 122 h 575"/>
                <a:gd name="T10" fmla="*/ 285 w 346"/>
                <a:gd name="T11" fmla="*/ 137 h 575"/>
                <a:gd name="T12" fmla="*/ 242 w 346"/>
                <a:gd name="T13" fmla="*/ 188 h 575"/>
                <a:gd name="T14" fmla="*/ 146 w 346"/>
                <a:gd name="T15" fmla="*/ 294 h 575"/>
                <a:gd name="T16" fmla="*/ 50 w 346"/>
                <a:gd name="T17" fmla="*/ 403 h 575"/>
                <a:gd name="T18" fmla="*/ 30 w 346"/>
                <a:gd name="T19" fmla="*/ 433 h 575"/>
                <a:gd name="T20" fmla="*/ 17 w 346"/>
                <a:gd name="T21" fmla="*/ 463 h 575"/>
                <a:gd name="T22" fmla="*/ 10 w 346"/>
                <a:gd name="T23" fmla="*/ 510 h 575"/>
                <a:gd name="T24" fmla="*/ 0 w 346"/>
                <a:gd name="T25" fmla="*/ 574 h 575"/>
                <a:gd name="T26" fmla="*/ 0 w 346"/>
                <a:gd name="T27" fmla="*/ 293 h 575"/>
                <a:gd name="T28" fmla="*/ 5 w 346"/>
                <a:gd name="T29" fmla="*/ 320 h 575"/>
                <a:gd name="T30" fmla="*/ 10 w 346"/>
                <a:gd name="T31" fmla="*/ 332 h 575"/>
                <a:gd name="T32" fmla="*/ 20 w 346"/>
                <a:gd name="T33" fmla="*/ 338 h 575"/>
                <a:gd name="T34" fmla="*/ 30 w 346"/>
                <a:gd name="T35" fmla="*/ 341 h 575"/>
                <a:gd name="T36" fmla="*/ 45 w 346"/>
                <a:gd name="T37" fmla="*/ 341 h 575"/>
                <a:gd name="T38" fmla="*/ 60 w 346"/>
                <a:gd name="T39" fmla="*/ 335 h 575"/>
                <a:gd name="T40" fmla="*/ 257 w 346"/>
                <a:gd name="T41" fmla="*/ 117 h 575"/>
                <a:gd name="T42" fmla="*/ 298 w 346"/>
                <a:gd name="T43" fmla="*/ 66 h 575"/>
                <a:gd name="T44" fmla="*/ 313 w 346"/>
                <a:gd name="T45" fmla="*/ 39 h 575"/>
                <a:gd name="T46" fmla="*/ 326 w 346"/>
                <a:gd name="T47" fmla="*/ 12 h 575"/>
                <a:gd name="T48" fmla="*/ 329 w 346"/>
                <a:gd name="T49" fmla="*/ 0 h 575"/>
                <a:gd name="T50" fmla="*/ 345 w 346"/>
                <a:gd name="T51" fmla="*/ 3 h 575"/>
                <a:gd name="T52" fmla="*/ 343 w 346"/>
                <a:gd name="T53" fmla="*/ 4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495" name="Rectangle 15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496" name="Rectangle 16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defTabSz="914400" eaLnBrk="0" hangingPunct="0">
                <a:spcBef>
                  <a:spcPct val="50000"/>
                </a:spcBef>
                <a:defRPr/>
              </a:pPr>
              <a:endParaRPr kumimoji="1" lang="en-US" alt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497" name="Rectangle 17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498" name="Rectangle 18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defTabSz="914400" eaLnBrk="0" hangingPunct="0">
                <a:spcBef>
                  <a:spcPct val="50000"/>
                </a:spcBef>
                <a:defRPr/>
              </a:pPr>
              <a:endParaRPr kumimoji="1" lang="en-US" alt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499" name="Freeform 19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500" name="Freeform 20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501" name="Freeform 21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502" name="Freeform 22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503" name="Freeform 23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504" name="Freeform 24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>
                <a:gd name="T0" fmla="*/ 345 w 349"/>
                <a:gd name="T1" fmla="*/ 52 h 149"/>
                <a:gd name="T2" fmla="*/ 348 w 349"/>
                <a:gd name="T3" fmla="*/ 144 h 149"/>
                <a:gd name="T4" fmla="*/ 0 w 349"/>
                <a:gd name="T5" fmla="*/ 148 h 149"/>
                <a:gd name="T6" fmla="*/ 299 w 349"/>
                <a:gd name="T7" fmla="*/ 143 h 149"/>
                <a:gd name="T8" fmla="*/ 315 w 349"/>
                <a:gd name="T9" fmla="*/ 111 h 149"/>
                <a:gd name="T10" fmla="*/ 328 w 349"/>
                <a:gd name="T11" fmla="*/ 84 h 149"/>
                <a:gd name="T12" fmla="*/ 338 w 349"/>
                <a:gd name="T13" fmla="*/ 39 h 149"/>
                <a:gd name="T14" fmla="*/ 345 w 349"/>
                <a:gd name="T15" fmla="*/ 0 h 149"/>
                <a:gd name="T16" fmla="*/ 345 w 349"/>
                <a:gd name="T17" fmla="*/ 11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505" name="Freeform 25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506" name="Freeform 26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>
                <a:gd name="T0" fmla="*/ 345 w 346"/>
                <a:gd name="T1" fmla="*/ 0 h 574"/>
                <a:gd name="T2" fmla="*/ 343 w 346"/>
                <a:gd name="T3" fmla="*/ 122 h 574"/>
                <a:gd name="T4" fmla="*/ 336 w 346"/>
                <a:gd name="T5" fmla="*/ 116 h 574"/>
                <a:gd name="T6" fmla="*/ 315 w 346"/>
                <a:gd name="T7" fmla="*/ 116 h 574"/>
                <a:gd name="T8" fmla="*/ 300 w 346"/>
                <a:gd name="T9" fmla="*/ 122 h 574"/>
                <a:gd name="T10" fmla="*/ 285 w 346"/>
                <a:gd name="T11" fmla="*/ 137 h 574"/>
                <a:gd name="T12" fmla="*/ 242 w 346"/>
                <a:gd name="T13" fmla="*/ 188 h 574"/>
                <a:gd name="T14" fmla="*/ 146 w 346"/>
                <a:gd name="T15" fmla="*/ 294 h 574"/>
                <a:gd name="T16" fmla="*/ 50 w 346"/>
                <a:gd name="T17" fmla="*/ 402 h 574"/>
                <a:gd name="T18" fmla="*/ 30 w 346"/>
                <a:gd name="T19" fmla="*/ 432 h 574"/>
                <a:gd name="T20" fmla="*/ 17 w 346"/>
                <a:gd name="T21" fmla="*/ 462 h 574"/>
                <a:gd name="T22" fmla="*/ 10 w 346"/>
                <a:gd name="T23" fmla="*/ 509 h 574"/>
                <a:gd name="T24" fmla="*/ 0 w 346"/>
                <a:gd name="T25" fmla="*/ 573 h 574"/>
                <a:gd name="T26" fmla="*/ 0 w 346"/>
                <a:gd name="T27" fmla="*/ 292 h 574"/>
                <a:gd name="T28" fmla="*/ 5 w 346"/>
                <a:gd name="T29" fmla="*/ 319 h 574"/>
                <a:gd name="T30" fmla="*/ 10 w 346"/>
                <a:gd name="T31" fmla="*/ 331 h 574"/>
                <a:gd name="T32" fmla="*/ 20 w 346"/>
                <a:gd name="T33" fmla="*/ 337 h 574"/>
                <a:gd name="T34" fmla="*/ 30 w 346"/>
                <a:gd name="T35" fmla="*/ 340 h 574"/>
                <a:gd name="T36" fmla="*/ 45 w 346"/>
                <a:gd name="T37" fmla="*/ 340 h 574"/>
                <a:gd name="T38" fmla="*/ 60 w 346"/>
                <a:gd name="T39" fmla="*/ 334 h 574"/>
                <a:gd name="T40" fmla="*/ 257 w 346"/>
                <a:gd name="T41" fmla="*/ 117 h 574"/>
                <a:gd name="T42" fmla="*/ 298 w 346"/>
                <a:gd name="T43" fmla="*/ 66 h 574"/>
                <a:gd name="T44" fmla="*/ 313 w 346"/>
                <a:gd name="T45" fmla="*/ 39 h 574"/>
                <a:gd name="T46" fmla="*/ 326 w 346"/>
                <a:gd name="T47" fmla="*/ 12 h 574"/>
                <a:gd name="T48" fmla="*/ 329 w 346"/>
                <a:gd name="T49" fmla="*/ 0 h 574"/>
                <a:gd name="T50" fmla="*/ 345 w 346"/>
                <a:gd name="T51" fmla="*/ 3 h 574"/>
                <a:gd name="T52" fmla="*/ 343 w 346"/>
                <a:gd name="T53" fmla="*/ 4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507" name="Freeform 27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>
                <a:gd name="T0" fmla="*/ 153 w 154"/>
                <a:gd name="T1" fmla="*/ 3 h 294"/>
                <a:gd name="T2" fmla="*/ 50 w 154"/>
                <a:gd name="T3" fmla="*/ 122 h 294"/>
                <a:gd name="T4" fmla="*/ 30 w 154"/>
                <a:gd name="T5" fmla="*/ 152 h 294"/>
                <a:gd name="T6" fmla="*/ 17 w 154"/>
                <a:gd name="T7" fmla="*/ 182 h 294"/>
                <a:gd name="T8" fmla="*/ 10 w 154"/>
                <a:gd name="T9" fmla="*/ 229 h 294"/>
                <a:gd name="T10" fmla="*/ 0 w 154"/>
                <a:gd name="T11" fmla="*/ 293 h 294"/>
                <a:gd name="T12" fmla="*/ 0 w 154"/>
                <a:gd name="T13" fmla="*/ 12 h 294"/>
                <a:gd name="T14" fmla="*/ 5 w 154"/>
                <a:gd name="T15" fmla="*/ 39 h 294"/>
                <a:gd name="T16" fmla="*/ 10 w 154"/>
                <a:gd name="T17" fmla="*/ 51 h 294"/>
                <a:gd name="T18" fmla="*/ 20 w 154"/>
                <a:gd name="T19" fmla="*/ 57 h 294"/>
                <a:gd name="T20" fmla="*/ 30 w 154"/>
                <a:gd name="T21" fmla="*/ 60 h 294"/>
                <a:gd name="T22" fmla="*/ 45 w 154"/>
                <a:gd name="T23" fmla="*/ 60 h 294"/>
                <a:gd name="T24" fmla="*/ 60 w 154"/>
                <a:gd name="T25" fmla="*/ 54 h 294"/>
                <a:gd name="T26" fmla="*/ 110 w 154"/>
                <a:gd name="T2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508" name="Freeform 28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509" name="Rectangle 29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0275" name="Line 30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Line 31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12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228600"/>
            <a:ext cx="74914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3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1524000"/>
            <a:ext cx="7491412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14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324600"/>
            <a:ext cx="14097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defTabSz="914400">
              <a:defRPr sz="1400">
                <a:solidFill>
                  <a:srgbClr val="3333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15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914400">
              <a:defRPr sz="1400">
                <a:solidFill>
                  <a:srgbClr val="3333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16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914400">
              <a:defRPr sz="1400">
                <a:solidFill>
                  <a:srgbClr val="3333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92DFA05-B7E2-418C-9C23-E5FD0B7023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23" r:id="rId13"/>
    <p:sldLayoutId id="2147483924" r:id="rId14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2" grpId="0"/>
      <p:bldP spid="205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05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E3C6B86-5C54-4994-BF5D-3E5B819A5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RLH_Standard_v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9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RLH_Transition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9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RLH_transitio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RLH_Title_v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E782E8F-3303-46AB-AC92-21247CD66051}" type="datetimeFigureOut">
              <a:rPr lang="en-US"/>
              <a:pPr>
                <a:defRPr/>
              </a:pPr>
              <a:t>10/14/2014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AF3CA69-7DD0-44EA-B85D-2F699EDB5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-9525"/>
            <a:ext cx="1557338" cy="6878638"/>
            <a:chOff x="0" y="-6"/>
            <a:chExt cx="981" cy="4333"/>
          </a:xfrm>
        </p:grpSpPr>
        <p:sp>
          <p:nvSpPr>
            <p:cNvPr id="20483" name="Rectangle 3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484" name="Rectangle 4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defTabSz="914400" eaLnBrk="0" hangingPunct="0">
                <a:spcBef>
                  <a:spcPct val="50000"/>
                </a:spcBef>
                <a:defRPr/>
              </a:pPr>
              <a:endParaRPr kumimoji="1" lang="en-US" alt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486" name="Rectangle 6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defTabSz="914400" eaLnBrk="0" hangingPunct="0">
                <a:spcBef>
                  <a:spcPct val="50000"/>
                </a:spcBef>
                <a:defRPr/>
              </a:pPr>
              <a:endParaRPr kumimoji="1" lang="en-US" alt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487" name="Freeform 7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488" name="Freeform 8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489" name="Freeform 9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490" name="Freeform 10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491" name="Freeform 11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492" name="Freeform 12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>
                <a:gd name="T0" fmla="*/ 264 w 265"/>
                <a:gd name="T1" fmla="*/ 52 h 392"/>
                <a:gd name="T2" fmla="*/ 264 w 265"/>
                <a:gd name="T3" fmla="*/ 194 h 392"/>
                <a:gd name="T4" fmla="*/ 256 w 265"/>
                <a:gd name="T5" fmla="*/ 188 h 392"/>
                <a:gd name="T6" fmla="*/ 236 w 265"/>
                <a:gd name="T7" fmla="*/ 188 h 392"/>
                <a:gd name="T8" fmla="*/ 221 w 265"/>
                <a:gd name="T9" fmla="*/ 194 h 392"/>
                <a:gd name="T10" fmla="*/ 205 w 265"/>
                <a:gd name="T11" fmla="*/ 209 h 392"/>
                <a:gd name="T12" fmla="*/ 162 w 265"/>
                <a:gd name="T13" fmla="*/ 261 h 392"/>
                <a:gd name="T14" fmla="*/ 66 w 265"/>
                <a:gd name="T15" fmla="*/ 366 h 392"/>
                <a:gd name="T16" fmla="*/ 45 w 265"/>
                <a:gd name="T17" fmla="*/ 391 h 392"/>
                <a:gd name="T18" fmla="*/ 0 w 265"/>
                <a:gd name="T19" fmla="*/ 391 h 392"/>
                <a:gd name="T20" fmla="*/ 178 w 265"/>
                <a:gd name="T21" fmla="*/ 190 h 392"/>
                <a:gd name="T22" fmla="*/ 218 w 265"/>
                <a:gd name="T23" fmla="*/ 138 h 392"/>
                <a:gd name="T24" fmla="*/ 233 w 265"/>
                <a:gd name="T25" fmla="*/ 111 h 392"/>
                <a:gd name="T26" fmla="*/ 246 w 265"/>
                <a:gd name="T27" fmla="*/ 84 h 392"/>
                <a:gd name="T28" fmla="*/ 256 w 265"/>
                <a:gd name="T29" fmla="*/ 39 h 392"/>
                <a:gd name="T30" fmla="*/ 264 w 265"/>
                <a:gd name="T31" fmla="*/ 0 h 392"/>
                <a:gd name="T32" fmla="*/ 264 w 265"/>
                <a:gd name="T33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493" name="Freeform 13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494" name="Freeform 14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>
                <a:gd name="T0" fmla="*/ 345 w 346"/>
                <a:gd name="T1" fmla="*/ 0 h 575"/>
                <a:gd name="T2" fmla="*/ 343 w 346"/>
                <a:gd name="T3" fmla="*/ 122 h 575"/>
                <a:gd name="T4" fmla="*/ 336 w 346"/>
                <a:gd name="T5" fmla="*/ 116 h 575"/>
                <a:gd name="T6" fmla="*/ 315 w 346"/>
                <a:gd name="T7" fmla="*/ 116 h 575"/>
                <a:gd name="T8" fmla="*/ 300 w 346"/>
                <a:gd name="T9" fmla="*/ 122 h 575"/>
                <a:gd name="T10" fmla="*/ 285 w 346"/>
                <a:gd name="T11" fmla="*/ 137 h 575"/>
                <a:gd name="T12" fmla="*/ 242 w 346"/>
                <a:gd name="T13" fmla="*/ 188 h 575"/>
                <a:gd name="T14" fmla="*/ 146 w 346"/>
                <a:gd name="T15" fmla="*/ 294 h 575"/>
                <a:gd name="T16" fmla="*/ 50 w 346"/>
                <a:gd name="T17" fmla="*/ 403 h 575"/>
                <a:gd name="T18" fmla="*/ 30 w 346"/>
                <a:gd name="T19" fmla="*/ 433 h 575"/>
                <a:gd name="T20" fmla="*/ 17 w 346"/>
                <a:gd name="T21" fmla="*/ 463 h 575"/>
                <a:gd name="T22" fmla="*/ 10 w 346"/>
                <a:gd name="T23" fmla="*/ 510 h 575"/>
                <a:gd name="T24" fmla="*/ 0 w 346"/>
                <a:gd name="T25" fmla="*/ 574 h 575"/>
                <a:gd name="T26" fmla="*/ 0 w 346"/>
                <a:gd name="T27" fmla="*/ 293 h 575"/>
                <a:gd name="T28" fmla="*/ 5 w 346"/>
                <a:gd name="T29" fmla="*/ 320 h 575"/>
                <a:gd name="T30" fmla="*/ 10 w 346"/>
                <a:gd name="T31" fmla="*/ 332 h 575"/>
                <a:gd name="T32" fmla="*/ 20 w 346"/>
                <a:gd name="T33" fmla="*/ 338 h 575"/>
                <a:gd name="T34" fmla="*/ 30 w 346"/>
                <a:gd name="T35" fmla="*/ 341 h 575"/>
                <a:gd name="T36" fmla="*/ 45 w 346"/>
                <a:gd name="T37" fmla="*/ 341 h 575"/>
                <a:gd name="T38" fmla="*/ 60 w 346"/>
                <a:gd name="T39" fmla="*/ 335 h 575"/>
                <a:gd name="T40" fmla="*/ 257 w 346"/>
                <a:gd name="T41" fmla="*/ 117 h 575"/>
                <a:gd name="T42" fmla="*/ 298 w 346"/>
                <a:gd name="T43" fmla="*/ 66 h 575"/>
                <a:gd name="T44" fmla="*/ 313 w 346"/>
                <a:gd name="T45" fmla="*/ 39 h 575"/>
                <a:gd name="T46" fmla="*/ 326 w 346"/>
                <a:gd name="T47" fmla="*/ 12 h 575"/>
                <a:gd name="T48" fmla="*/ 329 w 346"/>
                <a:gd name="T49" fmla="*/ 0 h 575"/>
                <a:gd name="T50" fmla="*/ 345 w 346"/>
                <a:gd name="T51" fmla="*/ 3 h 575"/>
                <a:gd name="T52" fmla="*/ 343 w 346"/>
                <a:gd name="T53" fmla="*/ 4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495" name="Rectangle 15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496" name="Rectangle 16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defTabSz="914400" eaLnBrk="0" hangingPunct="0">
                <a:spcBef>
                  <a:spcPct val="50000"/>
                </a:spcBef>
                <a:defRPr/>
              </a:pPr>
              <a:endParaRPr kumimoji="1" lang="en-US" alt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497" name="Rectangle 17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498" name="Rectangle 18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defTabSz="914400" eaLnBrk="0" hangingPunct="0">
                <a:spcBef>
                  <a:spcPct val="50000"/>
                </a:spcBef>
                <a:defRPr/>
              </a:pPr>
              <a:endParaRPr kumimoji="1" lang="en-US" alt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499" name="Freeform 19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500" name="Freeform 20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501" name="Freeform 21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502" name="Freeform 22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503" name="Freeform 23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504" name="Freeform 24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>
                <a:gd name="T0" fmla="*/ 345 w 349"/>
                <a:gd name="T1" fmla="*/ 52 h 149"/>
                <a:gd name="T2" fmla="*/ 348 w 349"/>
                <a:gd name="T3" fmla="*/ 144 h 149"/>
                <a:gd name="T4" fmla="*/ 0 w 349"/>
                <a:gd name="T5" fmla="*/ 148 h 149"/>
                <a:gd name="T6" fmla="*/ 299 w 349"/>
                <a:gd name="T7" fmla="*/ 143 h 149"/>
                <a:gd name="T8" fmla="*/ 315 w 349"/>
                <a:gd name="T9" fmla="*/ 111 h 149"/>
                <a:gd name="T10" fmla="*/ 328 w 349"/>
                <a:gd name="T11" fmla="*/ 84 h 149"/>
                <a:gd name="T12" fmla="*/ 338 w 349"/>
                <a:gd name="T13" fmla="*/ 39 h 149"/>
                <a:gd name="T14" fmla="*/ 345 w 349"/>
                <a:gd name="T15" fmla="*/ 0 h 149"/>
                <a:gd name="T16" fmla="*/ 345 w 349"/>
                <a:gd name="T17" fmla="*/ 11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505" name="Freeform 25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506" name="Freeform 26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>
                <a:gd name="T0" fmla="*/ 345 w 346"/>
                <a:gd name="T1" fmla="*/ 0 h 574"/>
                <a:gd name="T2" fmla="*/ 343 w 346"/>
                <a:gd name="T3" fmla="*/ 122 h 574"/>
                <a:gd name="T4" fmla="*/ 336 w 346"/>
                <a:gd name="T5" fmla="*/ 116 h 574"/>
                <a:gd name="T6" fmla="*/ 315 w 346"/>
                <a:gd name="T7" fmla="*/ 116 h 574"/>
                <a:gd name="T8" fmla="*/ 300 w 346"/>
                <a:gd name="T9" fmla="*/ 122 h 574"/>
                <a:gd name="T10" fmla="*/ 285 w 346"/>
                <a:gd name="T11" fmla="*/ 137 h 574"/>
                <a:gd name="T12" fmla="*/ 242 w 346"/>
                <a:gd name="T13" fmla="*/ 188 h 574"/>
                <a:gd name="T14" fmla="*/ 146 w 346"/>
                <a:gd name="T15" fmla="*/ 294 h 574"/>
                <a:gd name="T16" fmla="*/ 50 w 346"/>
                <a:gd name="T17" fmla="*/ 402 h 574"/>
                <a:gd name="T18" fmla="*/ 30 w 346"/>
                <a:gd name="T19" fmla="*/ 432 h 574"/>
                <a:gd name="T20" fmla="*/ 17 w 346"/>
                <a:gd name="T21" fmla="*/ 462 h 574"/>
                <a:gd name="T22" fmla="*/ 10 w 346"/>
                <a:gd name="T23" fmla="*/ 509 h 574"/>
                <a:gd name="T24" fmla="*/ 0 w 346"/>
                <a:gd name="T25" fmla="*/ 573 h 574"/>
                <a:gd name="T26" fmla="*/ 0 w 346"/>
                <a:gd name="T27" fmla="*/ 292 h 574"/>
                <a:gd name="T28" fmla="*/ 5 w 346"/>
                <a:gd name="T29" fmla="*/ 319 h 574"/>
                <a:gd name="T30" fmla="*/ 10 w 346"/>
                <a:gd name="T31" fmla="*/ 331 h 574"/>
                <a:gd name="T32" fmla="*/ 20 w 346"/>
                <a:gd name="T33" fmla="*/ 337 h 574"/>
                <a:gd name="T34" fmla="*/ 30 w 346"/>
                <a:gd name="T35" fmla="*/ 340 h 574"/>
                <a:gd name="T36" fmla="*/ 45 w 346"/>
                <a:gd name="T37" fmla="*/ 340 h 574"/>
                <a:gd name="T38" fmla="*/ 60 w 346"/>
                <a:gd name="T39" fmla="*/ 334 h 574"/>
                <a:gd name="T40" fmla="*/ 257 w 346"/>
                <a:gd name="T41" fmla="*/ 117 h 574"/>
                <a:gd name="T42" fmla="*/ 298 w 346"/>
                <a:gd name="T43" fmla="*/ 66 h 574"/>
                <a:gd name="T44" fmla="*/ 313 w 346"/>
                <a:gd name="T45" fmla="*/ 39 h 574"/>
                <a:gd name="T46" fmla="*/ 326 w 346"/>
                <a:gd name="T47" fmla="*/ 12 h 574"/>
                <a:gd name="T48" fmla="*/ 329 w 346"/>
                <a:gd name="T49" fmla="*/ 0 h 574"/>
                <a:gd name="T50" fmla="*/ 345 w 346"/>
                <a:gd name="T51" fmla="*/ 3 h 574"/>
                <a:gd name="T52" fmla="*/ 343 w 346"/>
                <a:gd name="T53" fmla="*/ 4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507" name="Freeform 27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>
                <a:gd name="T0" fmla="*/ 153 w 154"/>
                <a:gd name="T1" fmla="*/ 3 h 294"/>
                <a:gd name="T2" fmla="*/ 50 w 154"/>
                <a:gd name="T3" fmla="*/ 122 h 294"/>
                <a:gd name="T4" fmla="*/ 30 w 154"/>
                <a:gd name="T5" fmla="*/ 152 h 294"/>
                <a:gd name="T6" fmla="*/ 17 w 154"/>
                <a:gd name="T7" fmla="*/ 182 h 294"/>
                <a:gd name="T8" fmla="*/ 10 w 154"/>
                <a:gd name="T9" fmla="*/ 229 h 294"/>
                <a:gd name="T10" fmla="*/ 0 w 154"/>
                <a:gd name="T11" fmla="*/ 293 h 294"/>
                <a:gd name="T12" fmla="*/ 0 w 154"/>
                <a:gd name="T13" fmla="*/ 12 h 294"/>
                <a:gd name="T14" fmla="*/ 5 w 154"/>
                <a:gd name="T15" fmla="*/ 39 h 294"/>
                <a:gd name="T16" fmla="*/ 10 w 154"/>
                <a:gd name="T17" fmla="*/ 51 h 294"/>
                <a:gd name="T18" fmla="*/ 20 w 154"/>
                <a:gd name="T19" fmla="*/ 57 h 294"/>
                <a:gd name="T20" fmla="*/ 30 w 154"/>
                <a:gd name="T21" fmla="*/ 60 h 294"/>
                <a:gd name="T22" fmla="*/ 45 w 154"/>
                <a:gd name="T23" fmla="*/ 60 h 294"/>
                <a:gd name="T24" fmla="*/ 60 w 154"/>
                <a:gd name="T25" fmla="*/ 54 h 294"/>
                <a:gd name="T26" fmla="*/ 110 w 154"/>
                <a:gd name="T2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508" name="Freeform 28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509" name="Rectangle 29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7203" name="Line 30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4" name="Line 31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12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228600"/>
            <a:ext cx="74914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3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1524000"/>
            <a:ext cx="7491412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14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324600"/>
            <a:ext cx="14097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defTabSz="914400">
              <a:defRPr sz="1400">
                <a:solidFill>
                  <a:srgbClr val="3333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15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914400">
              <a:defRPr sz="1400">
                <a:solidFill>
                  <a:srgbClr val="3333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16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914400">
              <a:defRPr sz="1400">
                <a:solidFill>
                  <a:srgbClr val="3333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450122A-76EB-46EE-AF06-7484818174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2" grpId="0"/>
      <p:bldP spid="205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05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-9525"/>
            <a:ext cx="1557338" cy="6878638"/>
            <a:chOff x="0" y="-6"/>
            <a:chExt cx="981" cy="4333"/>
          </a:xfrm>
        </p:grpSpPr>
        <p:sp>
          <p:nvSpPr>
            <p:cNvPr id="20483" name="Rectangle 3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484" name="Rectangle 4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defTabSz="914400" eaLnBrk="0" hangingPunct="0">
                <a:spcBef>
                  <a:spcPct val="50000"/>
                </a:spcBef>
                <a:defRPr/>
              </a:pPr>
              <a:endParaRPr kumimoji="1" lang="en-US" alt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486" name="Rectangle 6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defTabSz="914400" eaLnBrk="0" hangingPunct="0">
                <a:spcBef>
                  <a:spcPct val="50000"/>
                </a:spcBef>
                <a:defRPr/>
              </a:pPr>
              <a:endParaRPr kumimoji="1" lang="en-US" alt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487" name="Freeform 7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488" name="Freeform 8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489" name="Freeform 9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490" name="Freeform 10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491" name="Freeform 11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492" name="Freeform 12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>
                <a:gd name="T0" fmla="*/ 264 w 265"/>
                <a:gd name="T1" fmla="*/ 52 h 392"/>
                <a:gd name="T2" fmla="*/ 264 w 265"/>
                <a:gd name="T3" fmla="*/ 194 h 392"/>
                <a:gd name="T4" fmla="*/ 256 w 265"/>
                <a:gd name="T5" fmla="*/ 188 h 392"/>
                <a:gd name="T6" fmla="*/ 236 w 265"/>
                <a:gd name="T7" fmla="*/ 188 h 392"/>
                <a:gd name="T8" fmla="*/ 221 w 265"/>
                <a:gd name="T9" fmla="*/ 194 h 392"/>
                <a:gd name="T10" fmla="*/ 205 w 265"/>
                <a:gd name="T11" fmla="*/ 209 h 392"/>
                <a:gd name="T12" fmla="*/ 162 w 265"/>
                <a:gd name="T13" fmla="*/ 261 h 392"/>
                <a:gd name="T14" fmla="*/ 66 w 265"/>
                <a:gd name="T15" fmla="*/ 366 h 392"/>
                <a:gd name="T16" fmla="*/ 45 w 265"/>
                <a:gd name="T17" fmla="*/ 391 h 392"/>
                <a:gd name="T18" fmla="*/ 0 w 265"/>
                <a:gd name="T19" fmla="*/ 391 h 392"/>
                <a:gd name="T20" fmla="*/ 178 w 265"/>
                <a:gd name="T21" fmla="*/ 190 h 392"/>
                <a:gd name="T22" fmla="*/ 218 w 265"/>
                <a:gd name="T23" fmla="*/ 138 h 392"/>
                <a:gd name="T24" fmla="*/ 233 w 265"/>
                <a:gd name="T25" fmla="*/ 111 h 392"/>
                <a:gd name="T26" fmla="*/ 246 w 265"/>
                <a:gd name="T27" fmla="*/ 84 h 392"/>
                <a:gd name="T28" fmla="*/ 256 w 265"/>
                <a:gd name="T29" fmla="*/ 39 h 392"/>
                <a:gd name="T30" fmla="*/ 264 w 265"/>
                <a:gd name="T31" fmla="*/ 0 h 392"/>
                <a:gd name="T32" fmla="*/ 264 w 265"/>
                <a:gd name="T33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493" name="Freeform 13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494" name="Freeform 14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>
                <a:gd name="T0" fmla="*/ 345 w 346"/>
                <a:gd name="T1" fmla="*/ 0 h 575"/>
                <a:gd name="T2" fmla="*/ 343 w 346"/>
                <a:gd name="T3" fmla="*/ 122 h 575"/>
                <a:gd name="T4" fmla="*/ 336 w 346"/>
                <a:gd name="T5" fmla="*/ 116 h 575"/>
                <a:gd name="T6" fmla="*/ 315 w 346"/>
                <a:gd name="T7" fmla="*/ 116 h 575"/>
                <a:gd name="T8" fmla="*/ 300 w 346"/>
                <a:gd name="T9" fmla="*/ 122 h 575"/>
                <a:gd name="T10" fmla="*/ 285 w 346"/>
                <a:gd name="T11" fmla="*/ 137 h 575"/>
                <a:gd name="T12" fmla="*/ 242 w 346"/>
                <a:gd name="T13" fmla="*/ 188 h 575"/>
                <a:gd name="T14" fmla="*/ 146 w 346"/>
                <a:gd name="T15" fmla="*/ 294 h 575"/>
                <a:gd name="T16" fmla="*/ 50 w 346"/>
                <a:gd name="T17" fmla="*/ 403 h 575"/>
                <a:gd name="T18" fmla="*/ 30 w 346"/>
                <a:gd name="T19" fmla="*/ 433 h 575"/>
                <a:gd name="T20" fmla="*/ 17 w 346"/>
                <a:gd name="T21" fmla="*/ 463 h 575"/>
                <a:gd name="T22" fmla="*/ 10 w 346"/>
                <a:gd name="T23" fmla="*/ 510 h 575"/>
                <a:gd name="T24" fmla="*/ 0 w 346"/>
                <a:gd name="T25" fmla="*/ 574 h 575"/>
                <a:gd name="T26" fmla="*/ 0 w 346"/>
                <a:gd name="T27" fmla="*/ 293 h 575"/>
                <a:gd name="T28" fmla="*/ 5 w 346"/>
                <a:gd name="T29" fmla="*/ 320 h 575"/>
                <a:gd name="T30" fmla="*/ 10 w 346"/>
                <a:gd name="T31" fmla="*/ 332 h 575"/>
                <a:gd name="T32" fmla="*/ 20 w 346"/>
                <a:gd name="T33" fmla="*/ 338 h 575"/>
                <a:gd name="T34" fmla="*/ 30 w 346"/>
                <a:gd name="T35" fmla="*/ 341 h 575"/>
                <a:gd name="T36" fmla="*/ 45 w 346"/>
                <a:gd name="T37" fmla="*/ 341 h 575"/>
                <a:gd name="T38" fmla="*/ 60 w 346"/>
                <a:gd name="T39" fmla="*/ 335 h 575"/>
                <a:gd name="T40" fmla="*/ 257 w 346"/>
                <a:gd name="T41" fmla="*/ 117 h 575"/>
                <a:gd name="T42" fmla="*/ 298 w 346"/>
                <a:gd name="T43" fmla="*/ 66 h 575"/>
                <a:gd name="T44" fmla="*/ 313 w 346"/>
                <a:gd name="T45" fmla="*/ 39 h 575"/>
                <a:gd name="T46" fmla="*/ 326 w 346"/>
                <a:gd name="T47" fmla="*/ 12 h 575"/>
                <a:gd name="T48" fmla="*/ 329 w 346"/>
                <a:gd name="T49" fmla="*/ 0 h 575"/>
                <a:gd name="T50" fmla="*/ 345 w 346"/>
                <a:gd name="T51" fmla="*/ 3 h 575"/>
                <a:gd name="T52" fmla="*/ 343 w 346"/>
                <a:gd name="T53" fmla="*/ 4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495" name="Rectangle 15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496" name="Rectangle 16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defTabSz="914400" eaLnBrk="0" hangingPunct="0">
                <a:spcBef>
                  <a:spcPct val="50000"/>
                </a:spcBef>
                <a:defRPr/>
              </a:pPr>
              <a:endParaRPr kumimoji="1" lang="en-US" alt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497" name="Rectangle 17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498" name="Rectangle 18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defTabSz="914400" eaLnBrk="0" hangingPunct="0">
                <a:spcBef>
                  <a:spcPct val="50000"/>
                </a:spcBef>
                <a:defRPr/>
              </a:pPr>
              <a:endParaRPr kumimoji="1" lang="en-US" alt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499" name="Freeform 19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500" name="Freeform 20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501" name="Freeform 21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502" name="Freeform 22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503" name="Freeform 23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504" name="Freeform 24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>
                <a:gd name="T0" fmla="*/ 345 w 349"/>
                <a:gd name="T1" fmla="*/ 52 h 149"/>
                <a:gd name="T2" fmla="*/ 348 w 349"/>
                <a:gd name="T3" fmla="*/ 144 h 149"/>
                <a:gd name="T4" fmla="*/ 0 w 349"/>
                <a:gd name="T5" fmla="*/ 148 h 149"/>
                <a:gd name="T6" fmla="*/ 299 w 349"/>
                <a:gd name="T7" fmla="*/ 143 h 149"/>
                <a:gd name="T8" fmla="*/ 315 w 349"/>
                <a:gd name="T9" fmla="*/ 111 h 149"/>
                <a:gd name="T10" fmla="*/ 328 w 349"/>
                <a:gd name="T11" fmla="*/ 84 h 149"/>
                <a:gd name="T12" fmla="*/ 338 w 349"/>
                <a:gd name="T13" fmla="*/ 39 h 149"/>
                <a:gd name="T14" fmla="*/ 345 w 349"/>
                <a:gd name="T15" fmla="*/ 0 h 149"/>
                <a:gd name="T16" fmla="*/ 345 w 349"/>
                <a:gd name="T17" fmla="*/ 11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505" name="Freeform 25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506" name="Freeform 26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>
                <a:gd name="T0" fmla="*/ 345 w 346"/>
                <a:gd name="T1" fmla="*/ 0 h 574"/>
                <a:gd name="T2" fmla="*/ 343 w 346"/>
                <a:gd name="T3" fmla="*/ 122 h 574"/>
                <a:gd name="T4" fmla="*/ 336 w 346"/>
                <a:gd name="T5" fmla="*/ 116 h 574"/>
                <a:gd name="T6" fmla="*/ 315 w 346"/>
                <a:gd name="T7" fmla="*/ 116 h 574"/>
                <a:gd name="T8" fmla="*/ 300 w 346"/>
                <a:gd name="T9" fmla="*/ 122 h 574"/>
                <a:gd name="T10" fmla="*/ 285 w 346"/>
                <a:gd name="T11" fmla="*/ 137 h 574"/>
                <a:gd name="T12" fmla="*/ 242 w 346"/>
                <a:gd name="T13" fmla="*/ 188 h 574"/>
                <a:gd name="T14" fmla="*/ 146 w 346"/>
                <a:gd name="T15" fmla="*/ 294 h 574"/>
                <a:gd name="T16" fmla="*/ 50 w 346"/>
                <a:gd name="T17" fmla="*/ 402 h 574"/>
                <a:gd name="T18" fmla="*/ 30 w 346"/>
                <a:gd name="T19" fmla="*/ 432 h 574"/>
                <a:gd name="T20" fmla="*/ 17 w 346"/>
                <a:gd name="T21" fmla="*/ 462 h 574"/>
                <a:gd name="T22" fmla="*/ 10 w 346"/>
                <a:gd name="T23" fmla="*/ 509 h 574"/>
                <a:gd name="T24" fmla="*/ 0 w 346"/>
                <a:gd name="T25" fmla="*/ 573 h 574"/>
                <a:gd name="T26" fmla="*/ 0 w 346"/>
                <a:gd name="T27" fmla="*/ 292 h 574"/>
                <a:gd name="T28" fmla="*/ 5 w 346"/>
                <a:gd name="T29" fmla="*/ 319 h 574"/>
                <a:gd name="T30" fmla="*/ 10 w 346"/>
                <a:gd name="T31" fmla="*/ 331 h 574"/>
                <a:gd name="T32" fmla="*/ 20 w 346"/>
                <a:gd name="T33" fmla="*/ 337 h 574"/>
                <a:gd name="T34" fmla="*/ 30 w 346"/>
                <a:gd name="T35" fmla="*/ 340 h 574"/>
                <a:gd name="T36" fmla="*/ 45 w 346"/>
                <a:gd name="T37" fmla="*/ 340 h 574"/>
                <a:gd name="T38" fmla="*/ 60 w 346"/>
                <a:gd name="T39" fmla="*/ 334 h 574"/>
                <a:gd name="T40" fmla="*/ 257 w 346"/>
                <a:gd name="T41" fmla="*/ 117 h 574"/>
                <a:gd name="T42" fmla="*/ 298 w 346"/>
                <a:gd name="T43" fmla="*/ 66 h 574"/>
                <a:gd name="T44" fmla="*/ 313 w 346"/>
                <a:gd name="T45" fmla="*/ 39 h 574"/>
                <a:gd name="T46" fmla="*/ 326 w 346"/>
                <a:gd name="T47" fmla="*/ 12 h 574"/>
                <a:gd name="T48" fmla="*/ 329 w 346"/>
                <a:gd name="T49" fmla="*/ 0 h 574"/>
                <a:gd name="T50" fmla="*/ 345 w 346"/>
                <a:gd name="T51" fmla="*/ 3 h 574"/>
                <a:gd name="T52" fmla="*/ 343 w 346"/>
                <a:gd name="T53" fmla="*/ 4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507" name="Freeform 27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>
                <a:gd name="T0" fmla="*/ 153 w 154"/>
                <a:gd name="T1" fmla="*/ 3 h 294"/>
                <a:gd name="T2" fmla="*/ 50 w 154"/>
                <a:gd name="T3" fmla="*/ 122 h 294"/>
                <a:gd name="T4" fmla="*/ 30 w 154"/>
                <a:gd name="T5" fmla="*/ 152 h 294"/>
                <a:gd name="T6" fmla="*/ 17 w 154"/>
                <a:gd name="T7" fmla="*/ 182 h 294"/>
                <a:gd name="T8" fmla="*/ 10 w 154"/>
                <a:gd name="T9" fmla="*/ 229 h 294"/>
                <a:gd name="T10" fmla="*/ 0 w 154"/>
                <a:gd name="T11" fmla="*/ 293 h 294"/>
                <a:gd name="T12" fmla="*/ 0 w 154"/>
                <a:gd name="T13" fmla="*/ 12 h 294"/>
                <a:gd name="T14" fmla="*/ 5 w 154"/>
                <a:gd name="T15" fmla="*/ 39 h 294"/>
                <a:gd name="T16" fmla="*/ 10 w 154"/>
                <a:gd name="T17" fmla="*/ 51 h 294"/>
                <a:gd name="T18" fmla="*/ 20 w 154"/>
                <a:gd name="T19" fmla="*/ 57 h 294"/>
                <a:gd name="T20" fmla="*/ 30 w 154"/>
                <a:gd name="T21" fmla="*/ 60 h 294"/>
                <a:gd name="T22" fmla="*/ 45 w 154"/>
                <a:gd name="T23" fmla="*/ 60 h 294"/>
                <a:gd name="T24" fmla="*/ 60 w 154"/>
                <a:gd name="T25" fmla="*/ 54 h 294"/>
                <a:gd name="T26" fmla="*/ 110 w 154"/>
                <a:gd name="T2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508" name="Freeform 28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509" name="Rectangle 29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8227" name="Line 30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8" name="Line 31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12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228600"/>
            <a:ext cx="74914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3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1524000"/>
            <a:ext cx="7491412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14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324600"/>
            <a:ext cx="14097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defTabSz="914400">
              <a:defRPr sz="1400">
                <a:solidFill>
                  <a:srgbClr val="3333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15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914400">
              <a:defRPr sz="1400">
                <a:solidFill>
                  <a:srgbClr val="3333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16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914400">
              <a:defRPr sz="1400">
                <a:solidFill>
                  <a:srgbClr val="3333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7F8F48D-1049-426F-A894-FDC89719B3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2" grpId="0"/>
      <p:bldP spid="205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05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-9525"/>
            <a:ext cx="1557338" cy="6878638"/>
            <a:chOff x="0" y="-6"/>
            <a:chExt cx="981" cy="4333"/>
          </a:xfrm>
        </p:grpSpPr>
        <p:sp>
          <p:nvSpPr>
            <p:cNvPr id="20483" name="Rectangle 3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484" name="Rectangle 4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defTabSz="914400" eaLnBrk="0" hangingPunct="0">
                <a:spcBef>
                  <a:spcPct val="50000"/>
                </a:spcBef>
                <a:defRPr/>
              </a:pPr>
              <a:endParaRPr kumimoji="1" lang="en-US" alt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486" name="Rectangle 6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defTabSz="914400" eaLnBrk="0" hangingPunct="0">
                <a:spcBef>
                  <a:spcPct val="50000"/>
                </a:spcBef>
                <a:defRPr/>
              </a:pPr>
              <a:endParaRPr kumimoji="1" lang="en-US" alt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487" name="Freeform 7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488" name="Freeform 8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489" name="Freeform 9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490" name="Freeform 10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491" name="Freeform 11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492" name="Freeform 12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>
                <a:gd name="T0" fmla="*/ 264 w 265"/>
                <a:gd name="T1" fmla="*/ 52 h 392"/>
                <a:gd name="T2" fmla="*/ 264 w 265"/>
                <a:gd name="T3" fmla="*/ 194 h 392"/>
                <a:gd name="T4" fmla="*/ 256 w 265"/>
                <a:gd name="T5" fmla="*/ 188 h 392"/>
                <a:gd name="T6" fmla="*/ 236 w 265"/>
                <a:gd name="T7" fmla="*/ 188 h 392"/>
                <a:gd name="T8" fmla="*/ 221 w 265"/>
                <a:gd name="T9" fmla="*/ 194 h 392"/>
                <a:gd name="T10" fmla="*/ 205 w 265"/>
                <a:gd name="T11" fmla="*/ 209 h 392"/>
                <a:gd name="T12" fmla="*/ 162 w 265"/>
                <a:gd name="T13" fmla="*/ 261 h 392"/>
                <a:gd name="T14" fmla="*/ 66 w 265"/>
                <a:gd name="T15" fmla="*/ 366 h 392"/>
                <a:gd name="T16" fmla="*/ 45 w 265"/>
                <a:gd name="T17" fmla="*/ 391 h 392"/>
                <a:gd name="T18" fmla="*/ 0 w 265"/>
                <a:gd name="T19" fmla="*/ 391 h 392"/>
                <a:gd name="T20" fmla="*/ 178 w 265"/>
                <a:gd name="T21" fmla="*/ 190 h 392"/>
                <a:gd name="T22" fmla="*/ 218 w 265"/>
                <a:gd name="T23" fmla="*/ 138 h 392"/>
                <a:gd name="T24" fmla="*/ 233 w 265"/>
                <a:gd name="T25" fmla="*/ 111 h 392"/>
                <a:gd name="T26" fmla="*/ 246 w 265"/>
                <a:gd name="T27" fmla="*/ 84 h 392"/>
                <a:gd name="T28" fmla="*/ 256 w 265"/>
                <a:gd name="T29" fmla="*/ 39 h 392"/>
                <a:gd name="T30" fmla="*/ 264 w 265"/>
                <a:gd name="T31" fmla="*/ 0 h 392"/>
                <a:gd name="T32" fmla="*/ 264 w 265"/>
                <a:gd name="T33" fmla="*/ 11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493" name="Freeform 13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494" name="Freeform 14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>
                <a:gd name="T0" fmla="*/ 345 w 346"/>
                <a:gd name="T1" fmla="*/ 0 h 575"/>
                <a:gd name="T2" fmla="*/ 343 w 346"/>
                <a:gd name="T3" fmla="*/ 122 h 575"/>
                <a:gd name="T4" fmla="*/ 336 w 346"/>
                <a:gd name="T5" fmla="*/ 116 h 575"/>
                <a:gd name="T6" fmla="*/ 315 w 346"/>
                <a:gd name="T7" fmla="*/ 116 h 575"/>
                <a:gd name="T8" fmla="*/ 300 w 346"/>
                <a:gd name="T9" fmla="*/ 122 h 575"/>
                <a:gd name="T10" fmla="*/ 285 w 346"/>
                <a:gd name="T11" fmla="*/ 137 h 575"/>
                <a:gd name="T12" fmla="*/ 242 w 346"/>
                <a:gd name="T13" fmla="*/ 188 h 575"/>
                <a:gd name="T14" fmla="*/ 146 w 346"/>
                <a:gd name="T15" fmla="*/ 294 h 575"/>
                <a:gd name="T16" fmla="*/ 50 w 346"/>
                <a:gd name="T17" fmla="*/ 403 h 575"/>
                <a:gd name="T18" fmla="*/ 30 w 346"/>
                <a:gd name="T19" fmla="*/ 433 h 575"/>
                <a:gd name="T20" fmla="*/ 17 w 346"/>
                <a:gd name="T21" fmla="*/ 463 h 575"/>
                <a:gd name="T22" fmla="*/ 10 w 346"/>
                <a:gd name="T23" fmla="*/ 510 h 575"/>
                <a:gd name="T24" fmla="*/ 0 w 346"/>
                <a:gd name="T25" fmla="*/ 574 h 575"/>
                <a:gd name="T26" fmla="*/ 0 w 346"/>
                <a:gd name="T27" fmla="*/ 293 h 575"/>
                <a:gd name="T28" fmla="*/ 5 w 346"/>
                <a:gd name="T29" fmla="*/ 320 h 575"/>
                <a:gd name="T30" fmla="*/ 10 w 346"/>
                <a:gd name="T31" fmla="*/ 332 h 575"/>
                <a:gd name="T32" fmla="*/ 20 w 346"/>
                <a:gd name="T33" fmla="*/ 338 h 575"/>
                <a:gd name="T34" fmla="*/ 30 w 346"/>
                <a:gd name="T35" fmla="*/ 341 h 575"/>
                <a:gd name="T36" fmla="*/ 45 w 346"/>
                <a:gd name="T37" fmla="*/ 341 h 575"/>
                <a:gd name="T38" fmla="*/ 60 w 346"/>
                <a:gd name="T39" fmla="*/ 335 h 575"/>
                <a:gd name="T40" fmla="*/ 257 w 346"/>
                <a:gd name="T41" fmla="*/ 117 h 575"/>
                <a:gd name="T42" fmla="*/ 298 w 346"/>
                <a:gd name="T43" fmla="*/ 66 h 575"/>
                <a:gd name="T44" fmla="*/ 313 w 346"/>
                <a:gd name="T45" fmla="*/ 39 h 575"/>
                <a:gd name="T46" fmla="*/ 326 w 346"/>
                <a:gd name="T47" fmla="*/ 12 h 575"/>
                <a:gd name="T48" fmla="*/ 329 w 346"/>
                <a:gd name="T49" fmla="*/ 0 h 575"/>
                <a:gd name="T50" fmla="*/ 345 w 346"/>
                <a:gd name="T51" fmla="*/ 3 h 575"/>
                <a:gd name="T52" fmla="*/ 343 w 346"/>
                <a:gd name="T53" fmla="*/ 4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495" name="Rectangle 15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496" name="Rectangle 16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defTabSz="914400" eaLnBrk="0" hangingPunct="0">
                <a:spcBef>
                  <a:spcPct val="50000"/>
                </a:spcBef>
                <a:defRPr/>
              </a:pPr>
              <a:endParaRPr kumimoji="1" lang="en-US" alt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497" name="Rectangle 17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498" name="Rectangle 18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defTabSz="914400" eaLnBrk="0" hangingPunct="0">
                <a:spcBef>
                  <a:spcPct val="50000"/>
                </a:spcBef>
                <a:defRPr/>
              </a:pPr>
              <a:endParaRPr kumimoji="1" lang="en-US" alt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499" name="Freeform 19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500" name="Freeform 20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501" name="Freeform 21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>
                <a:gd name="T0" fmla="*/ 343 w 344"/>
                <a:gd name="T1" fmla="*/ 52 h 645"/>
                <a:gd name="T2" fmla="*/ 343 w 344"/>
                <a:gd name="T3" fmla="*/ 194 h 645"/>
                <a:gd name="T4" fmla="*/ 335 w 344"/>
                <a:gd name="T5" fmla="*/ 188 h 645"/>
                <a:gd name="T6" fmla="*/ 315 w 344"/>
                <a:gd name="T7" fmla="*/ 188 h 645"/>
                <a:gd name="T8" fmla="*/ 300 w 344"/>
                <a:gd name="T9" fmla="*/ 194 h 645"/>
                <a:gd name="T10" fmla="*/ 284 w 344"/>
                <a:gd name="T11" fmla="*/ 209 h 645"/>
                <a:gd name="T12" fmla="*/ 242 w 344"/>
                <a:gd name="T13" fmla="*/ 260 h 645"/>
                <a:gd name="T14" fmla="*/ 146 w 344"/>
                <a:gd name="T15" fmla="*/ 365 h 645"/>
                <a:gd name="T16" fmla="*/ 50 w 344"/>
                <a:gd name="T17" fmla="*/ 473 h 645"/>
                <a:gd name="T18" fmla="*/ 30 w 344"/>
                <a:gd name="T19" fmla="*/ 504 h 645"/>
                <a:gd name="T20" fmla="*/ 17 w 344"/>
                <a:gd name="T21" fmla="*/ 534 h 645"/>
                <a:gd name="T22" fmla="*/ 10 w 344"/>
                <a:gd name="T23" fmla="*/ 580 h 645"/>
                <a:gd name="T24" fmla="*/ 0 w 344"/>
                <a:gd name="T25" fmla="*/ 644 h 645"/>
                <a:gd name="T26" fmla="*/ 0 w 344"/>
                <a:gd name="T27" fmla="*/ 364 h 645"/>
                <a:gd name="T28" fmla="*/ 5 w 344"/>
                <a:gd name="T29" fmla="*/ 391 h 645"/>
                <a:gd name="T30" fmla="*/ 10 w 344"/>
                <a:gd name="T31" fmla="*/ 403 h 645"/>
                <a:gd name="T32" fmla="*/ 20 w 344"/>
                <a:gd name="T33" fmla="*/ 409 h 645"/>
                <a:gd name="T34" fmla="*/ 30 w 344"/>
                <a:gd name="T35" fmla="*/ 412 h 645"/>
                <a:gd name="T36" fmla="*/ 45 w 344"/>
                <a:gd name="T37" fmla="*/ 412 h 645"/>
                <a:gd name="T38" fmla="*/ 60 w 344"/>
                <a:gd name="T39" fmla="*/ 406 h 645"/>
                <a:gd name="T40" fmla="*/ 257 w 344"/>
                <a:gd name="T41" fmla="*/ 189 h 645"/>
                <a:gd name="T42" fmla="*/ 297 w 344"/>
                <a:gd name="T43" fmla="*/ 138 h 645"/>
                <a:gd name="T44" fmla="*/ 312 w 344"/>
                <a:gd name="T45" fmla="*/ 111 h 645"/>
                <a:gd name="T46" fmla="*/ 325 w 344"/>
                <a:gd name="T47" fmla="*/ 84 h 645"/>
                <a:gd name="T48" fmla="*/ 335 w 344"/>
                <a:gd name="T49" fmla="*/ 39 h 645"/>
                <a:gd name="T50" fmla="*/ 343 w 344"/>
                <a:gd name="T51" fmla="*/ 0 h 645"/>
                <a:gd name="T52" fmla="*/ 343 w 344"/>
                <a:gd name="T53" fmla="*/ 117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502" name="Freeform 22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503" name="Freeform 23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>
                <a:gd name="T0" fmla="*/ 343 w 344"/>
                <a:gd name="T1" fmla="*/ 52 h 647"/>
                <a:gd name="T2" fmla="*/ 343 w 344"/>
                <a:gd name="T3" fmla="*/ 194 h 647"/>
                <a:gd name="T4" fmla="*/ 335 w 344"/>
                <a:gd name="T5" fmla="*/ 188 h 647"/>
                <a:gd name="T6" fmla="*/ 315 w 344"/>
                <a:gd name="T7" fmla="*/ 188 h 647"/>
                <a:gd name="T8" fmla="*/ 300 w 344"/>
                <a:gd name="T9" fmla="*/ 194 h 647"/>
                <a:gd name="T10" fmla="*/ 284 w 344"/>
                <a:gd name="T11" fmla="*/ 209 h 647"/>
                <a:gd name="T12" fmla="*/ 242 w 344"/>
                <a:gd name="T13" fmla="*/ 261 h 647"/>
                <a:gd name="T14" fmla="*/ 146 w 344"/>
                <a:gd name="T15" fmla="*/ 366 h 647"/>
                <a:gd name="T16" fmla="*/ 50 w 344"/>
                <a:gd name="T17" fmla="*/ 475 h 647"/>
                <a:gd name="T18" fmla="*/ 30 w 344"/>
                <a:gd name="T19" fmla="*/ 505 h 647"/>
                <a:gd name="T20" fmla="*/ 17 w 344"/>
                <a:gd name="T21" fmla="*/ 535 h 647"/>
                <a:gd name="T22" fmla="*/ 10 w 344"/>
                <a:gd name="T23" fmla="*/ 582 h 647"/>
                <a:gd name="T24" fmla="*/ 0 w 344"/>
                <a:gd name="T25" fmla="*/ 646 h 647"/>
                <a:gd name="T26" fmla="*/ 0 w 344"/>
                <a:gd name="T27" fmla="*/ 365 h 647"/>
                <a:gd name="T28" fmla="*/ 5 w 344"/>
                <a:gd name="T29" fmla="*/ 392 h 647"/>
                <a:gd name="T30" fmla="*/ 10 w 344"/>
                <a:gd name="T31" fmla="*/ 404 h 647"/>
                <a:gd name="T32" fmla="*/ 20 w 344"/>
                <a:gd name="T33" fmla="*/ 410 h 647"/>
                <a:gd name="T34" fmla="*/ 30 w 344"/>
                <a:gd name="T35" fmla="*/ 413 h 647"/>
                <a:gd name="T36" fmla="*/ 45 w 344"/>
                <a:gd name="T37" fmla="*/ 413 h 647"/>
                <a:gd name="T38" fmla="*/ 60 w 344"/>
                <a:gd name="T39" fmla="*/ 407 h 647"/>
                <a:gd name="T40" fmla="*/ 257 w 344"/>
                <a:gd name="T41" fmla="*/ 190 h 647"/>
                <a:gd name="T42" fmla="*/ 297 w 344"/>
                <a:gd name="T43" fmla="*/ 138 h 647"/>
                <a:gd name="T44" fmla="*/ 312 w 344"/>
                <a:gd name="T45" fmla="*/ 111 h 647"/>
                <a:gd name="T46" fmla="*/ 325 w 344"/>
                <a:gd name="T47" fmla="*/ 84 h 647"/>
                <a:gd name="T48" fmla="*/ 335 w 344"/>
                <a:gd name="T49" fmla="*/ 39 h 647"/>
                <a:gd name="T50" fmla="*/ 343 w 344"/>
                <a:gd name="T51" fmla="*/ 0 h 647"/>
                <a:gd name="T52" fmla="*/ 343 w 344"/>
                <a:gd name="T53" fmla="*/ 11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504" name="Freeform 24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>
                <a:gd name="T0" fmla="*/ 345 w 349"/>
                <a:gd name="T1" fmla="*/ 52 h 149"/>
                <a:gd name="T2" fmla="*/ 348 w 349"/>
                <a:gd name="T3" fmla="*/ 144 h 149"/>
                <a:gd name="T4" fmla="*/ 0 w 349"/>
                <a:gd name="T5" fmla="*/ 148 h 149"/>
                <a:gd name="T6" fmla="*/ 299 w 349"/>
                <a:gd name="T7" fmla="*/ 143 h 149"/>
                <a:gd name="T8" fmla="*/ 315 w 349"/>
                <a:gd name="T9" fmla="*/ 111 h 149"/>
                <a:gd name="T10" fmla="*/ 328 w 349"/>
                <a:gd name="T11" fmla="*/ 84 h 149"/>
                <a:gd name="T12" fmla="*/ 338 w 349"/>
                <a:gd name="T13" fmla="*/ 39 h 149"/>
                <a:gd name="T14" fmla="*/ 345 w 349"/>
                <a:gd name="T15" fmla="*/ 0 h 149"/>
                <a:gd name="T16" fmla="*/ 345 w 349"/>
                <a:gd name="T17" fmla="*/ 11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505" name="Freeform 25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506" name="Freeform 26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>
                <a:gd name="T0" fmla="*/ 345 w 346"/>
                <a:gd name="T1" fmla="*/ 0 h 574"/>
                <a:gd name="T2" fmla="*/ 343 w 346"/>
                <a:gd name="T3" fmla="*/ 122 h 574"/>
                <a:gd name="T4" fmla="*/ 336 w 346"/>
                <a:gd name="T5" fmla="*/ 116 h 574"/>
                <a:gd name="T6" fmla="*/ 315 w 346"/>
                <a:gd name="T7" fmla="*/ 116 h 574"/>
                <a:gd name="T8" fmla="*/ 300 w 346"/>
                <a:gd name="T9" fmla="*/ 122 h 574"/>
                <a:gd name="T10" fmla="*/ 285 w 346"/>
                <a:gd name="T11" fmla="*/ 137 h 574"/>
                <a:gd name="T12" fmla="*/ 242 w 346"/>
                <a:gd name="T13" fmla="*/ 188 h 574"/>
                <a:gd name="T14" fmla="*/ 146 w 346"/>
                <a:gd name="T15" fmla="*/ 294 h 574"/>
                <a:gd name="T16" fmla="*/ 50 w 346"/>
                <a:gd name="T17" fmla="*/ 402 h 574"/>
                <a:gd name="T18" fmla="*/ 30 w 346"/>
                <a:gd name="T19" fmla="*/ 432 h 574"/>
                <a:gd name="T20" fmla="*/ 17 w 346"/>
                <a:gd name="T21" fmla="*/ 462 h 574"/>
                <a:gd name="T22" fmla="*/ 10 w 346"/>
                <a:gd name="T23" fmla="*/ 509 h 574"/>
                <a:gd name="T24" fmla="*/ 0 w 346"/>
                <a:gd name="T25" fmla="*/ 573 h 574"/>
                <a:gd name="T26" fmla="*/ 0 w 346"/>
                <a:gd name="T27" fmla="*/ 292 h 574"/>
                <a:gd name="T28" fmla="*/ 5 w 346"/>
                <a:gd name="T29" fmla="*/ 319 h 574"/>
                <a:gd name="T30" fmla="*/ 10 w 346"/>
                <a:gd name="T31" fmla="*/ 331 h 574"/>
                <a:gd name="T32" fmla="*/ 20 w 346"/>
                <a:gd name="T33" fmla="*/ 337 h 574"/>
                <a:gd name="T34" fmla="*/ 30 w 346"/>
                <a:gd name="T35" fmla="*/ 340 h 574"/>
                <a:gd name="T36" fmla="*/ 45 w 346"/>
                <a:gd name="T37" fmla="*/ 340 h 574"/>
                <a:gd name="T38" fmla="*/ 60 w 346"/>
                <a:gd name="T39" fmla="*/ 334 h 574"/>
                <a:gd name="T40" fmla="*/ 257 w 346"/>
                <a:gd name="T41" fmla="*/ 117 h 574"/>
                <a:gd name="T42" fmla="*/ 298 w 346"/>
                <a:gd name="T43" fmla="*/ 66 h 574"/>
                <a:gd name="T44" fmla="*/ 313 w 346"/>
                <a:gd name="T45" fmla="*/ 39 h 574"/>
                <a:gd name="T46" fmla="*/ 326 w 346"/>
                <a:gd name="T47" fmla="*/ 12 h 574"/>
                <a:gd name="T48" fmla="*/ 329 w 346"/>
                <a:gd name="T49" fmla="*/ 0 h 574"/>
                <a:gd name="T50" fmla="*/ 345 w 346"/>
                <a:gd name="T51" fmla="*/ 3 h 574"/>
                <a:gd name="T52" fmla="*/ 343 w 346"/>
                <a:gd name="T53" fmla="*/ 4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507" name="Freeform 27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>
                <a:gd name="T0" fmla="*/ 153 w 154"/>
                <a:gd name="T1" fmla="*/ 3 h 294"/>
                <a:gd name="T2" fmla="*/ 50 w 154"/>
                <a:gd name="T3" fmla="*/ 122 h 294"/>
                <a:gd name="T4" fmla="*/ 30 w 154"/>
                <a:gd name="T5" fmla="*/ 152 h 294"/>
                <a:gd name="T6" fmla="*/ 17 w 154"/>
                <a:gd name="T7" fmla="*/ 182 h 294"/>
                <a:gd name="T8" fmla="*/ 10 w 154"/>
                <a:gd name="T9" fmla="*/ 229 h 294"/>
                <a:gd name="T10" fmla="*/ 0 w 154"/>
                <a:gd name="T11" fmla="*/ 293 h 294"/>
                <a:gd name="T12" fmla="*/ 0 w 154"/>
                <a:gd name="T13" fmla="*/ 12 h 294"/>
                <a:gd name="T14" fmla="*/ 5 w 154"/>
                <a:gd name="T15" fmla="*/ 39 h 294"/>
                <a:gd name="T16" fmla="*/ 10 w 154"/>
                <a:gd name="T17" fmla="*/ 51 h 294"/>
                <a:gd name="T18" fmla="*/ 20 w 154"/>
                <a:gd name="T19" fmla="*/ 57 h 294"/>
                <a:gd name="T20" fmla="*/ 30 w 154"/>
                <a:gd name="T21" fmla="*/ 60 h 294"/>
                <a:gd name="T22" fmla="*/ 45 w 154"/>
                <a:gd name="T23" fmla="*/ 60 h 294"/>
                <a:gd name="T24" fmla="*/ 60 w 154"/>
                <a:gd name="T25" fmla="*/ 54 h 294"/>
                <a:gd name="T26" fmla="*/ 110 w 154"/>
                <a:gd name="T2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508" name="Freeform 28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>
                <a:gd name="T0" fmla="*/ 343 w 344"/>
                <a:gd name="T1" fmla="*/ 52 h 646"/>
                <a:gd name="T2" fmla="*/ 343 w 344"/>
                <a:gd name="T3" fmla="*/ 194 h 646"/>
                <a:gd name="T4" fmla="*/ 335 w 344"/>
                <a:gd name="T5" fmla="*/ 188 h 646"/>
                <a:gd name="T6" fmla="*/ 315 w 344"/>
                <a:gd name="T7" fmla="*/ 188 h 646"/>
                <a:gd name="T8" fmla="*/ 300 w 344"/>
                <a:gd name="T9" fmla="*/ 194 h 646"/>
                <a:gd name="T10" fmla="*/ 284 w 344"/>
                <a:gd name="T11" fmla="*/ 209 h 646"/>
                <a:gd name="T12" fmla="*/ 242 w 344"/>
                <a:gd name="T13" fmla="*/ 260 h 646"/>
                <a:gd name="T14" fmla="*/ 146 w 344"/>
                <a:gd name="T15" fmla="*/ 366 h 646"/>
                <a:gd name="T16" fmla="*/ 50 w 344"/>
                <a:gd name="T17" fmla="*/ 474 h 646"/>
                <a:gd name="T18" fmla="*/ 30 w 344"/>
                <a:gd name="T19" fmla="*/ 504 h 646"/>
                <a:gd name="T20" fmla="*/ 17 w 344"/>
                <a:gd name="T21" fmla="*/ 534 h 646"/>
                <a:gd name="T22" fmla="*/ 10 w 344"/>
                <a:gd name="T23" fmla="*/ 581 h 646"/>
                <a:gd name="T24" fmla="*/ 0 w 344"/>
                <a:gd name="T25" fmla="*/ 645 h 646"/>
                <a:gd name="T26" fmla="*/ 0 w 344"/>
                <a:gd name="T27" fmla="*/ 364 h 646"/>
                <a:gd name="T28" fmla="*/ 5 w 344"/>
                <a:gd name="T29" fmla="*/ 391 h 646"/>
                <a:gd name="T30" fmla="*/ 10 w 344"/>
                <a:gd name="T31" fmla="*/ 403 h 646"/>
                <a:gd name="T32" fmla="*/ 20 w 344"/>
                <a:gd name="T33" fmla="*/ 409 h 646"/>
                <a:gd name="T34" fmla="*/ 30 w 344"/>
                <a:gd name="T35" fmla="*/ 412 h 646"/>
                <a:gd name="T36" fmla="*/ 45 w 344"/>
                <a:gd name="T37" fmla="*/ 412 h 646"/>
                <a:gd name="T38" fmla="*/ 60 w 344"/>
                <a:gd name="T39" fmla="*/ 406 h 646"/>
                <a:gd name="T40" fmla="*/ 257 w 344"/>
                <a:gd name="T41" fmla="*/ 189 h 646"/>
                <a:gd name="T42" fmla="*/ 297 w 344"/>
                <a:gd name="T43" fmla="*/ 138 h 646"/>
                <a:gd name="T44" fmla="*/ 312 w 344"/>
                <a:gd name="T45" fmla="*/ 111 h 646"/>
                <a:gd name="T46" fmla="*/ 325 w 344"/>
                <a:gd name="T47" fmla="*/ 84 h 646"/>
                <a:gd name="T48" fmla="*/ 335 w 344"/>
                <a:gd name="T49" fmla="*/ 39 h 646"/>
                <a:gd name="T50" fmla="*/ 343 w 344"/>
                <a:gd name="T51" fmla="*/ 0 h 646"/>
                <a:gd name="T52" fmla="*/ 343 w 344"/>
                <a:gd name="T53" fmla="*/ 117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509" name="Rectangle 29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>
                <a:defRPr/>
              </a:pPr>
              <a:endParaRPr lang="en-US" sz="2400">
                <a:solidFill>
                  <a:srgbClr val="3333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9251" name="Line 30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Line 31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12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228600"/>
            <a:ext cx="74914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3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1524000"/>
            <a:ext cx="7491412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14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324600"/>
            <a:ext cx="140970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defTabSz="914400">
              <a:defRPr sz="1400">
                <a:solidFill>
                  <a:srgbClr val="3333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15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914400">
              <a:defRPr sz="1400">
                <a:solidFill>
                  <a:srgbClr val="3333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16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914400">
              <a:defRPr sz="1400">
                <a:solidFill>
                  <a:srgbClr val="3333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66FD0C5-C4E8-4F6A-AD24-9D2ECA7141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2" grpId="0"/>
      <p:bldP spid="205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05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>
                <a:solidFill>
                  <a:srgbClr val="FF0000"/>
                </a:solidFill>
              </a:rPr>
              <a:t>Tuesday October 14, 2014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U.S. History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OBJECTIVE – </a:t>
            </a:r>
            <a:r>
              <a:rPr lang="en-US" sz="2400" b="1" u="sng" dirty="0" smtClean="0">
                <a:solidFill>
                  <a:schemeClr val="tx2"/>
                </a:solidFill>
              </a:rPr>
              <a:t>S</a:t>
            </a:r>
            <a:r>
              <a:rPr lang="en-US" sz="2400" b="1" dirty="0" smtClean="0">
                <a:solidFill>
                  <a:schemeClr val="tx2"/>
                </a:solidFill>
              </a:rPr>
              <a:t>tudents </a:t>
            </a:r>
            <a:r>
              <a:rPr lang="en-US" sz="2400" b="1" u="sng" dirty="0" smtClean="0">
                <a:solidFill>
                  <a:schemeClr val="tx2"/>
                </a:solidFill>
              </a:rPr>
              <a:t>W</a:t>
            </a:r>
            <a:r>
              <a:rPr lang="en-US" sz="2400" b="1" dirty="0" smtClean="0">
                <a:solidFill>
                  <a:schemeClr val="tx2"/>
                </a:solidFill>
              </a:rPr>
              <a:t>ill </a:t>
            </a:r>
            <a:r>
              <a:rPr lang="en-US" sz="2400" b="1" u="sng" dirty="0" smtClean="0">
                <a:solidFill>
                  <a:schemeClr val="tx2"/>
                </a:solidFill>
              </a:rPr>
              <a:t>B</a:t>
            </a:r>
            <a:r>
              <a:rPr lang="en-US" sz="2400" b="1" dirty="0" smtClean="0">
                <a:solidFill>
                  <a:schemeClr val="tx2"/>
                </a:solidFill>
              </a:rPr>
              <a:t>e </a:t>
            </a:r>
            <a:r>
              <a:rPr lang="en-US" sz="2400" b="1" u="sng" dirty="0" smtClean="0">
                <a:solidFill>
                  <a:schemeClr val="tx2"/>
                </a:solidFill>
              </a:rPr>
              <a:t>A</a:t>
            </a:r>
            <a:r>
              <a:rPr lang="en-US" sz="2400" b="1" dirty="0" smtClean="0">
                <a:solidFill>
                  <a:schemeClr val="tx2"/>
                </a:solidFill>
              </a:rPr>
              <a:t>ble </a:t>
            </a:r>
            <a:r>
              <a:rPr lang="en-US" sz="2400" b="1" u="sng" dirty="0" smtClean="0">
                <a:solidFill>
                  <a:schemeClr val="tx2"/>
                </a:solidFill>
              </a:rPr>
              <a:t>T</a:t>
            </a:r>
            <a:r>
              <a:rPr lang="en-US" sz="2400" b="1" dirty="0" smtClean="0">
                <a:solidFill>
                  <a:schemeClr val="tx2"/>
                </a:solidFill>
              </a:rPr>
              <a:t>o – SWBAT</a:t>
            </a:r>
            <a:r>
              <a:rPr lang="en-US" sz="2000" dirty="0" smtClean="0">
                <a:solidFill>
                  <a:schemeClr val="tx2"/>
                </a:solidFill>
              </a:rPr>
              <a:t>:</a:t>
            </a:r>
            <a:endParaRPr lang="en-US" sz="2000" dirty="0" smtClean="0"/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sz="2000" dirty="0" smtClean="0"/>
              <a:t>Explain how and why the Populist Party gained support.</a:t>
            </a:r>
          </a:p>
          <a:p>
            <a:pPr marL="609600" indent="-609600">
              <a:spcBef>
                <a:spcPct val="0"/>
              </a:spcBef>
              <a:buFont typeface="Arial" charset="0"/>
              <a:buChar char="•"/>
              <a:defRPr/>
            </a:pPr>
            <a:endParaRPr lang="en-US" sz="12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AGENDA:</a:t>
            </a:r>
            <a:endParaRPr lang="en-US" sz="20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000" dirty="0" smtClean="0"/>
              <a:t>WARM-UP: “One American’s Story”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000" dirty="0" smtClean="0"/>
              <a:t>CONCEPT: Rise &amp; Fall of Populism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000" dirty="0" smtClean="0"/>
              <a:t>GUIDED READING: Analyzing Populism Documents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000" dirty="0" smtClean="0"/>
              <a:t>INDEPENDENT PRACTICE: Chapter 5 Review Questions - </a:t>
            </a:r>
            <a:r>
              <a:rPr lang="en-US" sz="1400" b="1" dirty="0" smtClean="0"/>
              <a:t>DUE WEDNESDAY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000" dirty="0">
                <a:solidFill>
                  <a:prstClr val="black"/>
                </a:solidFill>
              </a:rPr>
              <a:t>VIDEO CLIP: </a:t>
            </a:r>
            <a:r>
              <a:rPr lang="en-US" sz="2000" dirty="0" smtClean="0">
                <a:solidFill>
                  <a:prstClr val="black"/>
                </a:solidFill>
              </a:rPr>
              <a:t>Life on the Great Plains (7 min)</a:t>
            </a:r>
            <a:endParaRPr lang="en-US" sz="2000" dirty="0">
              <a:solidFill>
                <a:prstClr val="black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***Unit 1 Foldable DUE TODAY***</a:t>
            </a:r>
            <a:endParaRPr lang="en-US" sz="1200" b="1" dirty="0" smtClean="0"/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1200" b="1" dirty="0" smtClean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“One American’s Story” WARM-UP</a:t>
            </a:r>
            <a:r>
              <a:rPr lang="en-US" sz="2400" dirty="0" smtClean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rgbClr val="000000"/>
                </a:solidFill>
              </a:rPr>
              <a:t>(Follow the directions below)</a:t>
            </a:r>
            <a:endParaRPr lang="en-US" sz="2400" dirty="0">
              <a:solidFill>
                <a:prstClr val="black"/>
              </a:solidFill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/>
              <a:t>***5 Minutes***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/>
              <a:t>Read “One American’s Story” of Mary Elizabeth Lease on P. 219.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sz="2400" dirty="0" smtClean="0"/>
              <a:t>Who is Mary Elizabeth Lease speaking up for?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sz="2400" dirty="0" smtClean="0"/>
              <a:t>Why do you think M.E.L. gained support as a vocal promoter of the cause of farmers?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 txBox="1">
            <a:spLocks/>
          </p:cNvSpPr>
          <p:nvPr/>
        </p:nvSpPr>
        <p:spPr bwMode="auto">
          <a:xfrm>
            <a:off x="660400" y="485775"/>
            <a:ext cx="76581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 b="1">
                <a:latin typeface="Helvetica" charset="0"/>
              </a:rPr>
              <a:t>1896 Election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11200" y="1381125"/>
          <a:ext cx="7523163" cy="5121275"/>
        </p:xfrm>
        <a:graphic>
          <a:graphicData uri="http://schemas.openxmlformats.org/drawingml/2006/table">
            <a:tbl>
              <a:tblPr/>
              <a:tblGrid>
                <a:gridCol w="3762375"/>
                <a:gridCol w="3760788"/>
              </a:tblGrid>
              <a:tr h="5032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pitchFamily="34" charset="-128"/>
                        </a:rPr>
                        <a:t>Democrats – 1890s</a:t>
                      </a:r>
                    </a:p>
                  </a:txBody>
                  <a:tcPr marL="91447" marR="91447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pitchFamily="34" charset="-128"/>
                        </a:rPr>
                        <a:t>Republicans – 1890s</a:t>
                      </a:r>
                    </a:p>
                  </a:txBody>
                  <a:tcPr marL="91447" marR="91447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8004">
                <a:tc>
                  <a:txBody>
                    <a:bodyPr/>
                    <a:lstStyle>
                      <a:lvl1pPr marL="2857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pitchFamily="34" charset="-128"/>
                        </a:rPr>
                        <a:t>Southerners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pitchFamily="34" charset="-128"/>
                        </a:rPr>
                        <a:t>Wealthy farmers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pitchFamily="34" charset="-128"/>
                        </a:rPr>
                        <a:t>Supported low tariffs (wanted other countries to buy their crops)</a:t>
                      </a:r>
                    </a:p>
                  </a:txBody>
                  <a:tcPr marL="91447" marR="91447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857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pitchFamily="34" charset="-128"/>
                        </a:rPr>
                        <a:t>Northerners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pitchFamily="34" charset="-128"/>
                        </a:rPr>
                        <a:t>Wealthy business men (connected to the railroad)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pitchFamily="34" charset="-128"/>
                        </a:rPr>
                        <a:t>Southern African Americans (poor farmers)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charset="0"/>
                          <a:ea typeface="ＭＳ Ｐゴシック" pitchFamily="34" charset="-128"/>
                        </a:rPr>
                        <a:t>Supported high tariffs (didn’t want to compete with other countries’ products)</a:t>
                      </a:r>
                    </a:p>
                  </a:txBody>
                  <a:tcPr marL="91447" marR="91447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 bwMode="auto">
          <a:xfrm>
            <a:off x="660400" y="762000"/>
            <a:ext cx="7658100" cy="788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200" smtClean="0">
                <a:latin typeface="Helvetica" charset="0"/>
                <a:ea typeface="ＭＳ Ｐゴシック" pitchFamily="34" charset="-128"/>
              </a:rPr>
              <a:t>1896 Election</a:t>
            </a:r>
          </a:p>
        </p:txBody>
      </p:sp>
      <p:sp>
        <p:nvSpPr>
          <p:cNvPr id="105475" name="TextBox 3"/>
          <p:cNvSpPr txBox="1">
            <a:spLocks noChangeArrowheads="1"/>
          </p:cNvSpPr>
          <p:nvPr/>
        </p:nvSpPr>
        <p:spPr bwMode="auto">
          <a:xfrm>
            <a:off x="1219200" y="2100263"/>
            <a:ext cx="6553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476" name="TextBox 4"/>
          <p:cNvSpPr txBox="1">
            <a:spLocks noChangeArrowheads="1"/>
          </p:cNvSpPr>
          <p:nvPr/>
        </p:nvSpPr>
        <p:spPr bwMode="auto">
          <a:xfrm>
            <a:off x="931863" y="2011363"/>
            <a:ext cx="702627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400" i="1">
                <a:latin typeface="Helvetica" charset="0"/>
              </a:rPr>
              <a:t>Populists decide to improve their chances by supporting the Democratic candidate, William Jennings Bryan, who agreed to support the silver-backed dollar.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 bwMode="auto">
          <a:xfrm>
            <a:off x="666750" y="273050"/>
            <a:ext cx="7658100" cy="563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3000" smtClean="0">
                <a:latin typeface="Helvetica" charset="0"/>
                <a:ea typeface="ＭＳ Ｐゴシック" pitchFamily="34" charset="-128"/>
              </a:rPr>
              <a:t>1896 Presidential Election: Bryan loses but carries most of the South and West</a:t>
            </a:r>
          </a:p>
        </p:txBody>
      </p:sp>
      <p:pic>
        <p:nvPicPr>
          <p:cNvPr id="5" name="Picture 4" descr="map 18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1" y="1518003"/>
            <a:ext cx="8386795" cy="4550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Placeholder 3"/>
          <p:cNvSpPr>
            <a:spLocks noGrp="1"/>
          </p:cNvSpPr>
          <p:nvPr>
            <p:ph type="body" sz="quarter" idx="10"/>
          </p:nvPr>
        </p:nvSpPr>
        <p:spPr bwMode="auto">
          <a:xfrm>
            <a:off x="812800" y="1427163"/>
            <a:ext cx="7670800" cy="709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400" smtClean="0">
                <a:latin typeface="Helvetica" charset="0"/>
                <a:ea typeface="ＭＳ Ｐゴシック" pitchFamily="34" charset="-128"/>
              </a:rPr>
              <a:t>Central Historical Question</a:t>
            </a:r>
          </a:p>
          <a:p>
            <a:pPr eaLnBrk="1" hangingPunct="1"/>
            <a:r>
              <a:rPr lang="en-US" altLang="en-US" sz="3800" b="0" i="1" smtClean="0">
                <a:latin typeface="Helvetica" charset="0"/>
                <a:ea typeface="ＭＳ Ｐゴシック" pitchFamily="34" charset="-128"/>
              </a:rPr>
              <a:t/>
            </a:r>
            <a:br>
              <a:rPr lang="en-US" altLang="en-US" sz="3800" b="0" i="1" smtClean="0">
                <a:latin typeface="Helvetica" charset="0"/>
                <a:ea typeface="ＭＳ Ｐゴシック" pitchFamily="34" charset="-128"/>
              </a:rPr>
            </a:br>
            <a:r>
              <a:rPr lang="en-US" altLang="en-US" sz="3800" b="0" i="1" smtClean="0">
                <a:latin typeface="Helvetica" charset="0"/>
                <a:ea typeface="ＭＳ Ｐゴシック" pitchFamily="34" charset="-128"/>
              </a:rPr>
              <a:t>Why did the Populist Party attract millions of supporters?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Placeholder 3"/>
          <p:cNvSpPr>
            <a:spLocks noGrp="1"/>
          </p:cNvSpPr>
          <p:nvPr>
            <p:ph type="body" sz="quarter" idx="10"/>
          </p:nvPr>
        </p:nvSpPr>
        <p:spPr bwMode="auto">
          <a:xfrm>
            <a:off x="419100" y="284163"/>
            <a:ext cx="8356600" cy="7096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z="4400" u="sng" dirty="0" smtClean="0">
                <a:latin typeface="Helvetica" charset="0"/>
                <a:ea typeface="ＭＳ Ｐゴシック" pitchFamily="34" charset="-128"/>
              </a:rPr>
              <a:t>GUIDED READING</a:t>
            </a:r>
          </a:p>
          <a:p>
            <a:pPr marL="742950" indent="-742950" algn="l" eaLnBrk="1" hangingPunct="1">
              <a:buFont typeface="+mj-lt"/>
              <a:buAutoNum type="arabicParenR"/>
              <a:defRPr/>
            </a:pPr>
            <a:endParaRPr lang="en-US" altLang="en-US" sz="3800" b="0" dirty="0" smtClean="0">
              <a:latin typeface="Helvetica" charset="0"/>
              <a:ea typeface="ＭＳ Ｐゴシック" pitchFamily="34" charset="-128"/>
            </a:endParaRPr>
          </a:p>
          <a:p>
            <a:pPr marL="742950" indent="-742950" algn="l" eaLnBrk="1" hangingPunct="1">
              <a:buFont typeface="+mj-lt"/>
              <a:buAutoNum type="arabicParenR"/>
              <a:defRPr/>
            </a:pPr>
            <a:r>
              <a:rPr lang="en-US" altLang="en-US" sz="3800" b="0" dirty="0" smtClean="0">
                <a:latin typeface="Helvetica" charset="0"/>
                <a:ea typeface="ＭＳ Ｐゴシック" pitchFamily="34" charset="-128"/>
              </a:rPr>
              <a:t>Sourcing: Who wrote this? When?</a:t>
            </a:r>
          </a:p>
          <a:p>
            <a:pPr marL="742950" indent="-742950" algn="l" eaLnBrk="1" hangingPunct="1">
              <a:buFont typeface="+mj-lt"/>
              <a:buAutoNum type="arabicParenR"/>
              <a:defRPr/>
            </a:pPr>
            <a:endParaRPr lang="en-US" altLang="en-US" sz="3800" b="0" dirty="0" smtClean="0">
              <a:latin typeface="Helvetica" charset="0"/>
              <a:ea typeface="ＭＳ Ｐゴシック" pitchFamily="34" charset="-128"/>
            </a:endParaRPr>
          </a:p>
          <a:p>
            <a:pPr marL="742950" indent="-742950" algn="l" eaLnBrk="1" hangingPunct="1">
              <a:buFont typeface="+mj-lt"/>
              <a:buAutoNum type="arabicParenR"/>
              <a:defRPr/>
            </a:pPr>
            <a:r>
              <a:rPr lang="en-US" altLang="en-US" sz="3800" b="0" dirty="0" smtClean="0">
                <a:latin typeface="Helvetica" charset="0"/>
                <a:ea typeface="ＭＳ Ｐゴシック" pitchFamily="34" charset="-128"/>
              </a:rPr>
              <a:t>Contextualization: What was going on for farmers at the time?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Placeholder 3"/>
          <p:cNvSpPr>
            <a:spLocks noGrp="1"/>
          </p:cNvSpPr>
          <p:nvPr>
            <p:ph type="body" sz="quarter" idx="10"/>
          </p:nvPr>
        </p:nvSpPr>
        <p:spPr bwMode="auto">
          <a:xfrm>
            <a:off x="812800" y="1427163"/>
            <a:ext cx="7670800" cy="709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400" smtClean="0">
                <a:latin typeface="Helvetica" charset="0"/>
                <a:ea typeface="ＭＳ Ｐゴシック" pitchFamily="34" charset="-128"/>
              </a:rPr>
              <a:t>Central Historical Question</a:t>
            </a:r>
          </a:p>
          <a:p>
            <a:pPr eaLnBrk="1" hangingPunct="1"/>
            <a:r>
              <a:rPr lang="en-US" altLang="en-US" sz="3800" b="0" i="1" smtClean="0">
                <a:latin typeface="Helvetica" charset="0"/>
                <a:ea typeface="ＭＳ Ｐゴシック" pitchFamily="34" charset="-128"/>
              </a:rPr>
              <a:t/>
            </a:r>
            <a:br>
              <a:rPr lang="en-US" altLang="en-US" sz="3800" b="0" i="1" smtClean="0">
                <a:latin typeface="Helvetica" charset="0"/>
                <a:ea typeface="ＭＳ Ｐゴシック" pitchFamily="34" charset="-128"/>
              </a:rPr>
            </a:br>
            <a:r>
              <a:rPr lang="en-US" altLang="en-US" sz="3800" b="0" i="1" smtClean="0">
                <a:latin typeface="Helvetica" charset="0"/>
                <a:ea typeface="ＭＳ Ｐゴシック" pitchFamily="34" charset="-128"/>
              </a:rPr>
              <a:t>Why did the Populist Party attract millions of supporters?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smtClean="0"/>
              <a:t>THE END OF POPULISM</a:t>
            </a:r>
          </a:p>
        </p:txBody>
      </p:sp>
      <p:sp>
        <p:nvSpPr>
          <p:cNvPr id="11059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524000"/>
            <a:ext cx="3962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With McKinley’s election victory, </a:t>
            </a:r>
            <a:r>
              <a:rPr lang="en-US" altLang="en-US" sz="2400" smtClean="0">
                <a:solidFill>
                  <a:schemeClr val="folHlink"/>
                </a:solidFill>
              </a:rPr>
              <a:t>Populism collapsed</a:t>
            </a:r>
            <a:r>
              <a:rPr lang="en-US" altLang="en-US" sz="2400" smtClean="0"/>
              <a:t>, burying the hopes of the farmer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Populism left two important legacies: 1) </a:t>
            </a:r>
            <a:r>
              <a:rPr lang="en-US" altLang="en-US" sz="2400" smtClean="0">
                <a:solidFill>
                  <a:schemeClr val="folHlink"/>
                </a:solidFill>
              </a:rPr>
              <a:t>A message</a:t>
            </a:r>
            <a:r>
              <a:rPr lang="en-US" altLang="en-US" sz="2400" smtClean="0"/>
              <a:t> that the downtrodden can organize and be heard and 2) An </a:t>
            </a:r>
            <a:r>
              <a:rPr lang="en-US" altLang="en-US" sz="2400" smtClean="0">
                <a:solidFill>
                  <a:schemeClr val="folHlink"/>
                </a:solidFill>
              </a:rPr>
              <a:t>agenda of reforms</a:t>
            </a:r>
            <a:r>
              <a:rPr lang="en-US" altLang="en-US" sz="2400" smtClean="0"/>
              <a:t>, many of which would be enacted in the 20</a:t>
            </a:r>
            <a:r>
              <a:rPr lang="en-US" altLang="en-US" sz="2400" baseline="30000" smtClean="0"/>
              <a:t>th</a:t>
            </a:r>
            <a:r>
              <a:rPr lang="en-US" altLang="en-US" sz="2400" smtClean="0"/>
              <a:t> century</a:t>
            </a:r>
          </a:p>
        </p:txBody>
      </p:sp>
      <p:pic>
        <p:nvPicPr>
          <p:cNvPr id="110596" name="Picture 6" descr="crowds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21300" y="1676400"/>
            <a:ext cx="36703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5257800" y="5715000"/>
            <a:ext cx="3733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en-US" altLang="en-US" sz="2000" b="1">
                <a:solidFill>
                  <a:srgbClr val="666633"/>
                </a:solidFill>
                <a:latin typeface="Times New Roman" pitchFamily="18" charset="0"/>
                <a:ea typeface="+mn-ea"/>
                <a:cs typeface="Arial" charset="0"/>
              </a:rPr>
              <a:t>THE PEOPLE’S PARTY WAS SHORT-LIVED BUT LEFT AN IMPORTANT LEGACY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r>
              <a:rPr lang="en-US" altLang="en-US" b="1" u="sng" smtClean="0"/>
              <a:t>Ch 5 Review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sz="3000" b="1" dirty="0" smtClean="0"/>
              <a:t>DIRECTIONS: </a:t>
            </a:r>
            <a:r>
              <a:rPr lang="en-US" sz="2000" dirty="0" smtClean="0"/>
              <a:t>Use your notes and textbook to answer the following 		           questions on a separate piece of paper.  DO NOT WRITE DOWN 	           THE QUESTION. Answer them in complete sentences.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1100" b="1" dirty="0" smtClean="0"/>
          </a:p>
          <a:p>
            <a:pPr marL="0" indent="0">
              <a:lnSpc>
                <a:spcPct val="80000"/>
              </a:lnSpc>
              <a:buFontTx/>
              <a:buAutoNum type="arabicPeriod"/>
              <a:defRPr/>
            </a:pPr>
            <a:r>
              <a:rPr lang="en-US" sz="2600" dirty="0" smtClean="0"/>
              <a:t>Conflicts between Native Americans and the United States were 	largely over what? (</a:t>
            </a:r>
            <a:r>
              <a:rPr lang="en-US" sz="2600" dirty="0" err="1" smtClean="0"/>
              <a:t>Ch</a:t>
            </a:r>
            <a:r>
              <a:rPr lang="en-US" sz="2600" dirty="0" smtClean="0"/>
              <a:t> 5 Sec 1 P. 203)</a:t>
            </a:r>
          </a:p>
          <a:p>
            <a:pPr marL="0" indent="0">
              <a:lnSpc>
                <a:spcPct val="80000"/>
              </a:lnSpc>
              <a:buFontTx/>
              <a:buAutoNum type="arabicPeriod"/>
              <a:defRPr/>
            </a:pPr>
            <a:endParaRPr lang="en-US" sz="800" dirty="0" smtClean="0"/>
          </a:p>
          <a:p>
            <a:pPr marL="0" indent="0">
              <a:lnSpc>
                <a:spcPct val="80000"/>
              </a:lnSpc>
              <a:buFontTx/>
              <a:buAutoNum type="arabicPeriod"/>
              <a:defRPr/>
            </a:pPr>
            <a:r>
              <a:rPr lang="en-US" sz="2600" dirty="0" smtClean="0"/>
              <a:t>What impact did the railroads have on the West?                    	(</a:t>
            </a:r>
            <a:r>
              <a:rPr lang="en-US" sz="2600" dirty="0" err="1" smtClean="0"/>
              <a:t>Ch</a:t>
            </a:r>
            <a:r>
              <a:rPr lang="en-US" sz="2600" dirty="0" smtClean="0"/>
              <a:t> 5 Sec 2 P. 215)</a:t>
            </a:r>
          </a:p>
          <a:p>
            <a:pPr marL="0" indent="0">
              <a:lnSpc>
                <a:spcPct val="80000"/>
              </a:lnSpc>
              <a:buFontTx/>
              <a:buAutoNum type="arabicPeriod"/>
              <a:defRPr/>
            </a:pPr>
            <a:endParaRPr lang="en-US" sz="800" dirty="0" smtClean="0"/>
          </a:p>
          <a:p>
            <a:pPr marL="0" indent="0">
              <a:lnSpc>
                <a:spcPct val="80000"/>
              </a:lnSpc>
              <a:buFontTx/>
              <a:buAutoNum type="arabicPeriod"/>
              <a:defRPr/>
            </a:pPr>
            <a:r>
              <a:rPr lang="en-US" sz="2600" dirty="0" smtClean="0"/>
              <a:t>In what ways did the government encourage settlement on the 	Great Plains? (</a:t>
            </a:r>
            <a:r>
              <a:rPr lang="en-US" sz="2600" dirty="0" err="1" smtClean="0"/>
              <a:t>Ch</a:t>
            </a:r>
            <a:r>
              <a:rPr lang="en-US" sz="2600" dirty="0" smtClean="0"/>
              <a:t> 5 Sec 2 P. 215)</a:t>
            </a:r>
          </a:p>
          <a:p>
            <a:pPr marL="0" indent="0">
              <a:lnSpc>
                <a:spcPct val="80000"/>
              </a:lnSpc>
              <a:buFontTx/>
              <a:buAutoNum type="arabicPeriod"/>
              <a:defRPr/>
            </a:pPr>
            <a:endParaRPr lang="en-US" sz="800" dirty="0" smtClean="0"/>
          </a:p>
          <a:p>
            <a:pPr marL="0" indent="0">
              <a:lnSpc>
                <a:spcPct val="80000"/>
              </a:lnSpc>
              <a:buFontTx/>
              <a:buAutoNum type="arabicPeriod"/>
              <a:defRPr/>
            </a:pPr>
            <a:r>
              <a:rPr lang="en-US" sz="2600" dirty="0" smtClean="0"/>
              <a:t>How did new inventions and the Morrill Act change farming on 	the Great Plains? (</a:t>
            </a:r>
            <a:r>
              <a:rPr lang="en-US" sz="2600" dirty="0" err="1" smtClean="0"/>
              <a:t>Ch</a:t>
            </a:r>
            <a:r>
              <a:rPr lang="en-US" sz="2600" dirty="0" smtClean="0"/>
              <a:t> 5 Sec 2 P. 217)</a:t>
            </a:r>
          </a:p>
          <a:p>
            <a:pPr marL="0" indent="0">
              <a:lnSpc>
                <a:spcPct val="80000"/>
              </a:lnSpc>
              <a:buFontTx/>
              <a:buAutoNum type="arabicPeriod"/>
              <a:defRPr/>
            </a:pPr>
            <a:endParaRPr lang="en-US" sz="800" dirty="0" smtClean="0"/>
          </a:p>
          <a:p>
            <a:pPr marL="0" indent="0">
              <a:lnSpc>
                <a:spcPct val="80000"/>
              </a:lnSpc>
              <a:buFontTx/>
              <a:buAutoNum type="arabicPeriod"/>
              <a:defRPr/>
            </a:pPr>
            <a:r>
              <a:rPr lang="en-US" sz="2600" dirty="0" smtClean="0"/>
              <a:t>Why did farmers think that an increased money supply would 	help solve their economic problems? (</a:t>
            </a:r>
            <a:r>
              <a:rPr lang="en-US" sz="2600" dirty="0" err="1" smtClean="0"/>
              <a:t>Ch</a:t>
            </a:r>
            <a:r>
              <a:rPr lang="en-US" sz="2600" dirty="0" smtClean="0"/>
              <a:t> 5 Sec 3 P. 220)</a:t>
            </a:r>
          </a:p>
          <a:p>
            <a:pPr marL="0" indent="0">
              <a:lnSpc>
                <a:spcPct val="80000"/>
              </a:lnSpc>
              <a:buFontTx/>
              <a:buAutoNum type="arabicPeriod"/>
              <a:defRPr/>
            </a:pPr>
            <a:endParaRPr lang="en-US" sz="800" dirty="0" smtClean="0"/>
          </a:p>
          <a:p>
            <a:pPr marL="0" indent="0">
              <a:lnSpc>
                <a:spcPct val="80000"/>
              </a:lnSpc>
              <a:buFontTx/>
              <a:buAutoNum type="arabicPeriod"/>
              <a:defRPr/>
            </a:pPr>
            <a:r>
              <a:rPr lang="en-US" sz="2600" dirty="0" smtClean="0"/>
              <a:t>What reforms did the Populist party want to implement?         	(</a:t>
            </a:r>
            <a:r>
              <a:rPr lang="en-US" sz="2600" dirty="0" err="1" smtClean="0"/>
              <a:t>Ch</a:t>
            </a:r>
            <a:r>
              <a:rPr lang="en-US" sz="2600" dirty="0" smtClean="0"/>
              <a:t> 5 Sec 3 P. 221)</a:t>
            </a:r>
          </a:p>
          <a:p>
            <a:pPr marL="0" indent="0">
              <a:lnSpc>
                <a:spcPct val="80000"/>
              </a:lnSpc>
              <a:buFontTx/>
              <a:buAutoNum type="arabicPeriod"/>
              <a:defRPr/>
            </a:pPr>
            <a:endParaRPr lang="en-US" sz="1000" dirty="0"/>
          </a:p>
          <a:p>
            <a:pPr marL="0" indent="0">
              <a:lnSpc>
                <a:spcPct val="80000"/>
              </a:lnSpc>
              <a:buFontTx/>
              <a:buAutoNum type="arabicPeriod"/>
              <a:defRPr/>
            </a:pPr>
            <a:r>
              <a:rPr lang="en-US" sz="2600" dirty="0" smtClean="0"/>
              <a:t>On P. 220, Answer Analyzing Political Cartoons Question #1.</a:t>
            </a:r>
          </a:p>
          <a:p>
            <a:pPr marL="0" indent="0">
              <a:lnSpc>
                <a:spcPct val="80000"/>
              </a:lnSpc>
              <a:buFontTx/>
              <a:buAutoNum type="arabicPeriod"/>
              <a:defRPr/>
            </a:pPr>
            <a:endParaRPr lang="en-US" sz="1000" dirty="0"/>
          </a:p>
          <a:p>
            <a:pPr marL="0" indent="0">
              <a:lnSpc>
                <a:spcPct val="80000"/>
              </a:lnSpc>
              <a:buFontTx/>
              <a:buAutoNum type="arabicPeriod"/>
              <a:defRPr/>
            </a:pPr>
            <a:r>
              <a:rPr lang="en-US" sz="2600" dirty="0" smtClean="0"/>
              <a:t>On P. 220, Answer Analyzing Political Cartoons Question #2.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Placeholder 9"/>
          <p:cNvSpPr>
            <a:spLocks noGrp="1"/>
          </p:cNvSpPr>
          <p:nvPr>
            <p:ph type="body" sz="quarter" idx="10"/>
          </p:nvPr>
        </p:nvSpPr>
        <p:spPr bwMode="auto">
          <a:xfrm>
            <a:off x="904875" y="2790825"/>
            <a:ext cx="6502400" cy="1022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smtClean="0">
                <a:latin typeface="Helvetica" charset="0"/>
                <a:ea typeface="ＭＳ Ｐゴシック" pitchFamily="34" charset="-128"/>
              </a:rPr>
              <a:t>The Rise and Fall of the Populist Party</a:t>
            </a:r>
          </a:p>
        </p:txBody>
      </p:sp>
      <p:sp>
        <p:nvSpPr>
          <p:cNvPr id="96259" name="Text Placeholder 12"/>
          <p:cNvSpPr>
            <a:spLocks noGrp="1"/>
          </p:cNvSpPr>
          <p:nvPr>
            <p:ph type="body" sz="quarter" idx="11"/>
          </p:nvPr>
        </p:nvSpPr>
        <p:spPr bwMode="auto">
          <a:xfrm>
            <a:off x="904875" y="4256088"/>
            <a:ext cx="6502400" cy="539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latin typeface="Helvetica" charset="0"/>
                <a:ea typeface="ＭＳ Ｐゴシック" pitchFamily="34" charset="-128"/>
              </a:rPr>
              <a:t>1867-1896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 bwMode="auto">
          <a:xfrm>
            <a:off x="701675" y="919163"/>
            <a:ext cx="7658100" cy="1262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latin typeface="Helvetica" charset="0"/>
                <a:ea typeface="ＭＳ Ｐゴシック" pitchFamily="34" charset="-128"/>
              </a:rPr>
              <a:t>Farmers’ Problems</a:t>
            </a:r>
          </a:p>
        </p:txBody>
      </p:sp>
      <p:sp>
        <p:nvSpPr>
          <p:cNvPr id="97283" name="TextBox 2"/>
          <p:cNvSpPr txBox="1">
            <a:spLocks noChangeArrowheads="1"/>
          </p:cNvSpPr>
          <p:nvPr/>
        </p:nvSpPr>
        <p:spPr bwMode="auto">
          <a:xfrm>
            <a:off x="862013" y="1951038"/>
            <a:ext cx="7062787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en-US" sz="3400" i="1">
                <a:latin typeface="Helvetica" charset="0"/>
              </a:rPr>
              <a:t>Crop prices fell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3400" i="1">
                <a:latin typeface="Helvetica" charset="0"/>
              </a:rPr>
              <a:t>Farmers had no cash, went further into debt, and their lenders foreclosed on their mortgages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3400" i="1">
                <a:latin typeface="Helvetica" charset="0"/>
              </a:rPr>
              <a:t>The railroad companies charged outrageous prices to ship crops (no regulation!)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88" y="0"/>
            <a:ext cx="7491412" cy="1676400"/>
          </a:xfrm>
        </p:spPr>
        <p:txBody>
          <a:bodyPr/>
          <a:lstStyle/>
          <a:p>
            <a:pPr algn="ctr" eaLnBrk="1" hangingPunct="1"/>
            <a:r>
              <a:rPr lang="en-US" altLang="en-US" b="1" smtClean="0"/>
              <a:t>ECONOMIC DISTRESS HITS FARMERS</a:t>
            </a:r>
          </a:p>
        </p:txBody>
      </p:sp>
      <p:sp>
        <p:nvSpPr>
          <p:cNvPr id="9830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00188" y="1752600"/>
            <a:ext cx="3668712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Between 1867 and 1887 the price of a bushel of wheat fell from $2.00 to 68 cents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Railroads conspired to keep transport costs artificially high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Farmers got caught in a cycle of debt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</p:txBody>
      </p:sp>
      <p:pic>
        <p:nvPicPr>
          <p:cNvPr id="98308" name="Picture 8" descr="farmers8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1828800"/>
            <a:ext cx="3505200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 bwMode="auto">
          <a:xfrm>
            <a:off x="701675" y="458788"/>
            <a:ext cx="7658100" cy="56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latin typeface="Helvetica" charset="0"/>
                <a:ea typeface="ＭＳ Ｐゴシック" pitchFamily="34" charset="-128"/>
              </a:rPr>
              <a:t>Farmers’ Demands</a:t>
            </a:r>
          </a:p>
        </p:txBody>
      </p:sp>
      <p:sp>
        <p:nvSpPr>
          <p:cNvPr id="99331" name="TextBox 4"/>
          <p:cNvSpPr txBox="1">
            <a:spLocks noChangeArrowheads="1"/>
          </p:cNvSpPr>
          <p:nvPr/>
        </p:nvSpPr>
        <p:spPr bwMode="auto">
          <a:xfrm>
            <a:off x="688975" y="1460500"/>
            <a:ext cx="7947025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en-US" sz="2900" b="1" i="1">
                <a:latin typeface="Helvetica" charset="0"/>
              </a:rPr>
              <a:t>Regulate the railroad companies </a:t>
            </a:r>
            <a:r>
              <a:rPr lang="en-US" altLang="en-US" sz="2900" i="1">
                <a:latin typeface="Helvetica" charset="0"/>
              </a:rPr>
              <a:t>(Stop them from charging such high rates)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900" i="1">
                <a:latin typeface="Helvetica" charset="0"/>
              </a:rPr>
              <a:t>Make cash more available (</a:t>
            </a:r>
            <a:r>
              <a:rPr lang="en-US" altLang="en-US" sz="2900" b="1" i="1">
                <a:latin typeface="Helvetica" charset="0"/>
              </a:rPr>
              <a:t>back the dollar with silver</a:t>
            </a:r>
            <a:r>
              <a:rPr lang="en-US" altLang="en-US" sz="2900" i="1">
                <a:latin typeface="Helvetica" charset="0"/>
              </a:rPr>
              <a:t>, not gold, so dollar would be worth less)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900" b="1" i="1">
                <a:latin typeface="Helvetica" charset="0"/>
              </a:rPr>
              <a:t>Constitutional demands</a:t>
            </a:r>
            <a:r>
              <a:rPr lang="en-US" altLang="en-US" sz="2900" i="1">
                <a:latin typeface="Helvetica" charset="0"/>
              </a:rPr>
              <a:t>: single term for President and Vice-President, secret ballot, popular election of Senators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900" i="1">
                <a:latin typeface="Helvetica" charset="0"/>
              </a:rPr>
              <a:t>To get industrial workers to support them: </a:t>
            </a:r>
            <a:br>
              <a:rPr lang="en-US" altLang="en-US" sz="2900" i="1">
                <a:latin typeface="Helvetica" charset="0"/>
              </a:rPr>
            </a:br>
            <a:r>
              <a:rPr lang="en-US" altLang="en-US" sz="2900" b="1" i="1">
                <a:latin typeface="Helvetica" charset="0"/>
              </a:rPr>
              <a:t>8-hour workday, restrict immigration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 bwMode="auto">
          <a:xfrm>
            <a:off x="660400" y="457200"/>
            <a:ext cx="7658100" cy="1262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>
                <a:latin typeface="Helvetica" charset="0"/>
                <a:ea typeface="ＭＳ Ｐゴシック" pitchFamily="34" charset="-128"/>
              </a:rPr>
              <a:t>Different Groups Representing Farmers’ Interests</a:t>
            </a:r>
          </a:p>
        </p:txBody>
      </p:sp>
      <p:sp>
        <p:nvSpPr>
          <p:cNvPr id="100355" name="TextBox 2"/>
          <p:cNvSpPr txBox="1">
            <a:spLocks noChangeArrowheads="1"/>
          </p:cNvSpPr>
          <p:nvPr/>
        </p:nvSpPr>
        <p:spPr bwMode="auto">
          <a:xfrm>
            <a:off x="830263" y="2087563"/>
            <a:ext cx="7162800" cy="323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en-US" sz="3400">
                <a:latin typeface="Helvetica" charset="0"/>
              </a:rPr>
              <a:t>1867:</a:t>
            </a:r>
            <a:r>
              <a:rPr lang="en-US" altLang="en-US" sz="3400" i="1">
                <a:latin typeface="Helvetica" charset="0"/>
              </a:rPr>
              <a:t> The Patrons of Husbandry (The Grange)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3400">
                <a:latin typeface="Helvetica" charset="0"/>
              </a:rPr>
              <a:t>1880s:</a:t>
            </a:r>
            <a:r>
              <a:rPr lang="en-US" altLang="en-US" sz="3400" i="1">
                <a:latin typeface="Helvetica" charset="0"/>
              </a:rPr>
              <a:t> Farmers’ Alliance and Colored Farmers’ National Alliance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3400">
                <a:latin typeface="Helvetica" charset="0"/>
              </a:rPr>
              <a:t>1892: </a:t>
            </a:r>
            <a:r>
              <a:rPr lang="en-US" altLang="en-US" sz="3400" i="1">
                <a:latin typeface="Helvetica" charset="0"/>
              </a:rPr>
              <a:t>Birth of the Populist, or People’s Party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smtClean="0"/>
              <a:t>POPULIST REFORMS</a:t>
            </a:r>
          </a:p>
        </p:txBody>
      </p:sp>
      <p:sp>
        <p:nvSpPr>
          <p:cNvPr id="10137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232275" y="1524000"/>
            <a:ext cx="4911725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Proposed </a:t>
            </a:r>
            <a:r>
              <a:rPr lang="en-US" altLang="en-US" sz="2800" smtClean="0">
                <a:solidFill>
                  <a:schemeClr val="folHlink"/>
                </a:solidFill>
              </a:rPr>
              <a:t>economic</a:t>
            </a:r>
            <a:r>
              <a:rPr lang="en-US" altLang="en-US" sz="2800" smtClean="0"/>
              <a:t> reforms included: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increase of money supply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a rise in crop prices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lower taxes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a federal loan program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Proposed </a:t>
            </a:r>
            <a:r>
              <a:rPr lang="en-US" altLang="en-US" sz="2800" smtClean="0">
                <a:solidFill>
                  <a:schemeClr val="folHlink"/>
                </a:solidFill>
              </a:rPr>
              <a:t>political</a:t>
            </a:r>
            <a:r>
              <a:rPr lang="en-US" altLang="en-US" sz="2800" smtClean="0"/>
              <a:t> reforms included: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direct election of senators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single terms for presidents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Populists also called for: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>
                <a:solidFill>
                  <a:schemeClr val="folHlink"/>
                </a:solidFill>
              </a:rPr>
              <a:t>8-hour</a:t>
            </a:r>
            <a:r>
              <a:rPr lang="en-US" altLang="en-US" sz="2400" smtClean="0"/>
              <a:t> workday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reduced immigration</a:t>
            </a:r>
          </a:p>
        </p:txBody>
      </p:sp>
      <p:pic>
        <p:nvPicPr>
          <p:cNvPr id="101380" name="Picture 6" descr="populist110001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4938" y="2057400"/>
            <a:ext cx="2827337" cy="3352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 bwMode="auto">
          <a:xfrm>
            <a:off x="650875" y="273050"/>
            <a:ext cx="7658100" cy="563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3000" smtClean="0">
                <a:latin typeface="Helvetica" charset="0"/>
                <a:ea typeface="ＭＳ Ｐゴシック" pitchFamily="34" charset="-128"/>
              </a:rPr>
              <a:t>1892 Presidential Election: Populist candidate won over a million votes!</a:t>
            </a:r>
          </a:p>
        </p:txBody>
      </p:sp>
      <p:pic>
        <p:nvPicPr>
          <p:cNvPr id="4" name="Picture 4" descr="map 18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" y="1574801"/>
            <a:ext cx="8184990" cy="4407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800" b="1" smtClean="0"/>
              <a:t>THE PANIC OF 1893</a:t>
            </a:r>
          </a:p>
        </p:txBody>
      </p:sp>
      <p:sp>
        <p:nvSpPr>
          <p:cNvPr id="10342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321300" y="1371600"/>
            <a:ext cx="3822700" cy="53340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Nationwide economic problems took center stage in America in 1893</a:t>
            </a:r>
          </a:p>
          <a:p>
            <a:pPr eaLnBrk="1" hangingPunct="1"/>
            <a:r>
              <a:rPr lang="en-US" altLang="en-US" sz="2400" smtClean="0"/>
              <a:t>Railroads went bankrupt, the stock market lost value, 15,000 businesses and 500 banks collapsed, </a:t>
            </a:r>
          </a:p>
          <a:p>
            <a:pPr eaLnBrk="1" hangingPunct="1"/>
            <a:r>
              <a:rPr lang="en-US" altLang="en-US" sz="2400" smtClean="0"/>
              <a:t>3 million people lost their jobs – putting unemployment at 20%</a:t>
            </a:r>
          </a:p>
        </p:txBody>
      </p:sp>
      <p:pic>
        <p:nvPicPr>
          <p:cNvPr id="103428" name="Picture 6" descr="panic 1893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600200"/>
            <a:ext cx="3798888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2362200" y="5715000"/>
            <a:ext cx="3048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en-US" altLang="en-US" sz="2000" b="1">
                <a:solidFill>
                  <a:srgbClr val="666633"/>
                </a:solidFill>
                <a:latin typeface="Times New Roman" pitchFamily="18" charset="0"/>
                <a:ea typeface="+mn-ea"/>
                <a:cs typeface="Arial" charset="0"/>
              </a:rPr>
              <a:t>THE STOCK MARKET CRASHED IN 1893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6_Reporting Progress or Status">
  <a:themeElements>
    <a:clrScheme name="Reporting Progress or Statu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Reporting Progress or Statu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eporting Progress or Statu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ransition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ransition Slide #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4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Reporting Progress or Status">
  <a:themeElements>
    <a:clrScheme name="Reporting Progress or Statu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Reporting Progress or Statu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eporting Progress or Statu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Reporting Progress or Status">
  <a:themeElements>
    <a:clrScheme name="Reporting Progress or Statu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Reporting Progress or Statu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eporting Progress or Statu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Reporting Progress or Status">
  <a:themeElements>
    <a:clrScheme name="Reporting Progress or Statu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Reporting Progress or Statu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eporting Progress or Statu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623</Words>
  <Application>Microsoft Office PowerPoint</Application>
  <PresentationFormat>On-screen Show (4:3)</PresentationFormat>
  <Paragraphs>99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17</vt:i4>
      </vt:variant>
    </vt:vector>
  </HeadingPairs>
  <TitlesOfParts>
    <vt:vector size="36" baseType="lpstr">
      <vt:lpstr>Calibri</vt:lpstr>
      <vt:lpstr>ＭＳ Ｐゴシック</vt:lpstr>
      <vt:lpstr>Arial</vt:lpstr>
      <vt:lpstr>Times New Roman</vt:lpstr>
      <vt:lpstr>Wingdings</vt:lpstr>
      <vt:lpstr>Lucida Sans</vt:lpstr>
      <vt:lpstr>Times</vt:lpstr>
      <vt:lpstr>Helvetica</vt:lpstr>
      <vt:lpstr>Title Slide</vt:lpstr>
      <vt:lpstr>Basic Slide</vt:lpstr>
      <vt:lpstr>Transition Slide</vt:lpstr>
      <vt:lpstr>Transition Slide #2</vt:lpstr>
      <vt:lpstr>End Slide</vt:lpstr>
      <vt:lpstr>14_TP030004031</vt:lpstr>
      <vt:lpstr>3_Reporting Progress or Status</vt:lpstr>
      <vt:lpstr>4_Reporting Progress or Status</vt:lpstr>
      <vt:lpstr>5_Reporting Progress or Status</vt:lpstr>
      <vt:lpstr>6_Reporting Progress or Status</vt:lpstr>
      <vt:lpstr>Default Design</vt:lpstr>
      <vt:lpstr>Tuesday October 14, 2014 Mr. Goblirsch – U.S. History</vt:lpstr>
      <vt:lpstr>PowerPoint Presentation</vt:lpstr>
      <vt:lpstr>Farmers’ Problems</vt:lpstr>
      <vt:lpstr>ECONOMIC DISTRESS HITS FARMERS</vt:lpstr>
      <vt:lpstr>Farmers’ Demands</vt:lpstr>
      <vt:lpstr>Different Groups Representing Farmers’ Interests</vt:lpstr>
      <vt:lpstr>POPULIST REFORMS</vt:lpstr>
      <vt:lpstr>1892 Presidential Election: Populist candidate won over a million votes!</vt:lpstr>
      <vt:lpstr>THE PANIC OF 1893</vt:lpstr>
      <vt:lpstr>PowerPoint Presentation</vt:lpstr>
      <vt:lpstr>1896 Election</vt:lpstr>
      <vt:lpstr>1896 Presidential Election: Bryan loses but carries most of the South and West</vt:lpstr>
      <vt:lpstr>PowerPoint Presentation</vt:lpstr>
      <vt:lpstr>PowerPoint Presentation</vt:lpstr>
      <vt:lpstr>PowerPoint Presentation</vt:lpstr>
      <vt:lpstr>THE END OF POPULISM</vt:lpstr>
      <vt:lpstr>Ch 5 Review Questions</vt:lpstr>
    </vt:vector>
  </TitlesOfParts>
  <Company>CRESST/CSE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cse ucla</dc:creator>
  <cp:lastModifiedBy>Clinton Goblirsch</cp:lastModifiedBy>
  <cp:revision>84</cp:revision>
  <dcterms:created xsi:type="dcterms:W3CDTF">2012-10-30T21:52:11Z</dcterms:created>
  <dcterms:modified xsi:type="dcterms:W3CDTF">2014-10-15T05:13:50Z</dcterms:modified>
</cp:coreProperties>
</file>