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59" r:id="rId2"/>
  </p:sldMasterIdLst>
  <p:notesMasterIdLst>
    <p:notesMasterId r:id="rId5"/>
  </p:notes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BB2CD4F-E02B-4E8C-9093-336B3CAD8AB4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5DB4A32-9C54-4B1C-8195-9A32EA265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16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3754A-0F7C-4756-A785-104B45F9A671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F5796-2B3F-498D-A7F8-88D94D787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4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F8D58-6EFE-456F-8029-5276B92608B8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3D4E7-C2B4-45F3-8799-3650E8989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C5819-5DA6-4170-8193-4CA1C6325C96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2EE70-E128-4F8F-86DC-AB19C91A3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49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CA9DBF38-7377-4CCB-9B04-418234C9D875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D7F0E48C-C439-4872-97D9-7644BBF88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35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1642E5E7-2555-4343-BDBA-DE9DC469BC71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02390653-A5A7-4787-8893-8F73CEA24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75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CF8EDECA-C153-4EA8-B6D6-9D34269A9E01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EF794F78-EE67-4282-94A1-34B39501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96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155F865B-B809-4FFE-B144-15C0A10FAF41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90D2A78A-690F-4859-919E-09B642DCA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28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389AFE3C-CB96-480C-924D-C8F7B75FFE30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A6DF8A39-8003-4C3B-A0B8-F52163B81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4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61BA7EE9-578D-4C8B-87E9-F5E5ECE8F909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48A1780D-EBC1-4635-B58F-3F3D98CEE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84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72E56E14-5CAE-4467-876F-A26933E78F46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4C09F034-26B3-4F5E-9373-602ED8BFF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01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9B20B73B-C1EB-4DF8-ADAA-737C2106FCEA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A94FBF3C-0206-4607-A632-5D4B7A9B9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0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E4EFE-C2C9-4EBB-BA79-69889EBEF11B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92DA9-AA98-48B4-96BB-56F00EC8B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112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7572852F-AE55-428C-861E-4837C79AFA2B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0E01FA61-76D7-4CB2-BA93-22F3F525E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21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04E865A3-3CC7-4740-AC0E-2AE4FB4EA9F5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95CF2A0A-C237-4B9E-9769-C2FAFD1BE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66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91A5681-819B-46E0-B2ED-C35816D599C9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052FDF08-8510-42BA-8AD6-091DFC24A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6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54D34-1C66-49BF-BA34-B329B872A9B7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92B85-6E46-46C9-94AF-65E2F99E4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4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D58A9-F2D2-4253-8403-C7736EA0FB21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0FE19-E420-4FE9-9343-DD27659D4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FD0E3-820C-4E09-BE06-B3D053FF6268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CF0E5-B8DD-42D4-ACBD-305A5C7B8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3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C6A25-C215-4F88-9DA4-FE55CBE45BC4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1586D-D8AC-4AF4-8972-A19F80ACC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7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54071-0403-4E2F-AD1D-BFEB4D1FCAC9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7539B-075D-4400-ACEF-2E981F3F4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6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F8A9-8A41-4775-AD53-203C26ECD606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6E217-35A9-44A0-A2E3-69848ACA9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8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A73CB-083B-481F-9697-B91528BF5AF0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03019-C1DD-4CDD-A57E-14B9F99FF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3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472969-3522-4AA0-BE16-CFDF244D7A57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1DAF33-6858-46F5-BE7E-73A33D11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4E027B3-A140-4FB1-A0D9-42139A0B6465}" type="datetimeFigureOut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E21A7C-CF83-4CC9-AF6C-613EE810E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Monday December 15,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U.S. History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</a:t>
            </a:r>
            <a:r>
              <a:rPr lang="en-US" sz="2800" dirty="0" smtClean="0">
                <a:solidFill>
                  <a:schemeClr val="tx2"/>
                </a:solidFill>
              </a:rPr>
              <a:t>:</a:t>
            </a:r>
            <a:endParaRPr lang="en-US" sz="2800" dirty="0" smtClean="0"/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/>
              <a:t>Identify key economic concepts.</a:t>
            </a:r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8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Prepare for Jeopardy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REVIEW: Jeopardy Preparation for Final Exam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b="1" dirty="0" smtClean="0"/>
              <a:t>*****Mid Term Exam WEDNESDAY &amp; THURSDAY*****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000" b="1" dirty="0" smtClean="0"/>
              <a:t>	(18 Matching &amp; 82 Multiple Choice Questions)</a:t>
            </a:r>
            <a:endParaRPr lang="en-US" sz="24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b="1" dirty="0" smtClean="0"/>
              <a:t>*EXTRA CREDIT: Study Guide DUE MID TERM DAY*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***BRING YOUR TEXTBOOK ON THE FINAL DAY***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Prepare for Jeopardy WARM-UP</a:t>
            </a:r>
            <a:r>
              <a:rPr lang="en-US" sz="2400" dirty="0" smtClean="0">
                <a:solidFill>
                  <a:schemeClr val="tx2"/>
                </a:solidFill>
              </a:rPr>
              <a:t>: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(Follow the directions below)</a:t>
            </a:r>
            <a:endParaRPr lang="en-US" sz="1200" dirty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100" dirty="0" smtClean="0"/>
              <a:t>			***5 Minutes***</a:t>
            </a:r>
          </a:p>
          <a:p>
            <a:pPr marL="0" indent="0">
              <a:lnSpc>
                <a:spcPct val="80000"/>
              </a:lnSpc>
              <a:buClr>
                <a:srgbClr val="00007D"/>
              </a:buClr>
              <a:buFont typeface="Wingdings" pitchFamily="-96" charset="2"/>
              <a:buNone/>
              <a:defRPr/>
            </a:pPr>
            <a:r>
              <a:rPr lang="en-US" altLang="en-US" sz="2200" dirty="0" smtClean="0">
                <a:solidFill>
                  <a:srgbClr val="000000"/>
                </a:solidFill>
              </a:rPr>
              <a:t>Listen to directions for Jeopardy Review Game.</a:t>
            </a:r>
          </a:p>
          <a:p>
            <a:pPr marL="0" indent="0">
              <a:lnSpc>
                <a:spcPct val="80000"/>
              </a:lnSpc>
              <a:buClr>
                <a:srgbClr val="00007D"/>
              </a:buClr>
              <a:buFont typeface="Wingdings" pitchFamily="-96" charset="2"/>
              <a:buNone/>
              <a:defRPr/>
            </a:pPr>
            <a:endParaRPr lang="en-US" altLang="en-US" sz="2200" dirty="0">
              <a:solidFill>
                <a:srgbClr val="000000"/>
              </a:solidFill>
            </a:endParaRPr>
          </a:p>
          <a:p>
            <a:pPr marL="0" indent="0" algn="ctr">
              <a:lnSpc>
                <a:spcPct val="80000"/>
              </a:lnSpc>
              <a:buClr>
                <a:srgbClr val="00007D"/>
              </a:buClr>
              <a:buFont typeface="Wingdings" pitchFamily="-96" charset="2"/>
              <a:buNone/>
              <a:defRPr/>
            </a:pPr>
            <a:r>
              <a:rPr lang="en-US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***SIT IN GROUPS OF 5 or 6***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"/>
            <a:ext cx="7772400" cy="603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JEOPARDY REVIEW GAME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9144000" cy="6324600"/>
          </a:xfrm>
        </p:spPr>
        <p:txBody>
          <a:bodyPr rtlCol="0">
            <a:normAutofit fontScale="925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u="sng" dirty="0" smtClean="0">
                <a:solidFill>
                  <a:schemeClr val="tx1"/>
                </a:solidFill>
              </a:rPr>
              <a:t>RULES: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US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You </a:t>
            </a:r>
            <a:r>
              <a:rPr lang="en-US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CANNOT</a:t>
            </a:r>
            <a:r>
              <a:rPr lang="en-US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use any notes, study guides, text book, or anything else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Group order will be randomly selected prior to beginning the game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Each group will select a spokesperson – this will be the person communicating your groups responses to the rest of the class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When it’s your turn – First select the category and amount for the question you want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 have until the music runs out to answer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US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A correct answer will earn your group the amount selected, an incorrect answer will deduct the amount selected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that group answers incorrectly, or has no answer, another group will be randomly selected to answer (they have the opportunity to pass)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group with the most money at the end of the game will win a prize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182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14_TP030004031</vt:lpstr>
      <vt:lpstr>Monday December 15, 2014 Mr. Goblirsch – U.S. History</vt:lpstr>
      <vt:lpstr>JEOPARDY REVIEW GAME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cgoblirsch</cp:lastModifiedBy>
  <cp:revision>26</cp:revision>
  <dcterms:created xsi:type="dcterms:W3CDTF">2012-03-07T15:28:58Z</dcterms:created>
  <dcterms:modified xsi:type="dcterms:W3CDTF">2014-12-15T21:33:20Z</dcterms:modified>
</cp:coreProperties>
</file>